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 id="214748369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Helvetica Neue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HelveticaNeueLight-regular.fntdata"/><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font" Target="fonts/HelveticaNeueLight-italic.fntdata"/><Relationship Id="rId23" Type="http://schemas.openxmlformats.org/officeDocument/2006/relationships/slide" Target="slides/slide15.xml"/><Relationship Id="rId45"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6874b51f7_7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16874b51f7_7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22d74344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22d7434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622ba634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622ba634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622ba634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622ba634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c56e9b214_0_10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bc56e9b214_0_1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622ba634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622ba634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22d7434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22d7434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5815f5a8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5815f5a8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5815f5a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05815f5a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5815f5a8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5815f5a8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0e6479c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0e6479c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183f08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183f08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22d74344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22d74344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22d7434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22d7434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122d7434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122d7434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22d74344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122d74344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22d74344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22d74344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22d7434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22d7434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22d7434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22d7434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961f837bf_0_10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e961f837bf_0_1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961f837bf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961f837bf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961f837bf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961f837bf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0e6479c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0e6479c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961f837bf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e961f837bf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961f837bf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e961f837bf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961f837bf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961f837bf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e961f837bf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e961f837bf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e961f837bf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e961f837bf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961f837bf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e961f837bf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622ba634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1622ba634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05815f5a8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05815f5a8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5815f5a8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5815f5a8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e118874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e118874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5815f5a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05815f5a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5815f5a8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05815f5a8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29450" lIns="58925" spcFirstLastPara="1" rIns="58925" wrap="square" tIns="29450">
            <a:noAutofit/>
          </a:bodyPr>
          <a:lstStyle>
            <a:lvl1pPr lvl="0" algn="ctr">
              <a:lnSpc>
                <a:spcPct val="90000"/>
              </a:lnSpc>
              <a:spcBef>
                <a:spcPts val="0"/>
              </a:spcBef>
              <a:spcAft>
                <a:spcPts val="0"/>
              </a:spcAft>
              <a:buClr>
                <a:schemeClr val="dk1"/>
              </a:buClr>
              <a:buSzPts val="4100"/>
              <a:buFont typeface="Calibri"/>
              <a:buNone/>
              <a:defRPr sz="41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58" name="Google Shape;58;p14"/>
          <p:cNvSpPr txBox="1"/>
          <p:nvPr>
            <p:ph idx="1" type="subTitle"/>
          </p:nvPr>
        </p:nvSpPr>
        <p:spPr>
          <a:xfrm>
            <a:off x="1143000" y="2701528"/>
            <a:ext cx="6858000" cy="1241822"/>
          </a:xfrm>
          <a:prstGeom prst="rect">
            <a:avLst/>
          </a:prstGeom>
          <a:noFill/>
          <a:ln>
            <a:noFill/>
          </a:ln>
        </p:spPr>
        <p:txBody>
          <a:bodyPr anchorCtr="0" anchor="t" bIns="29450" lIns="58925" spcFirstLastPara="1" rIns="58925" wrap="square" tIns="29450">
            <a:noAutofit/>
          </a:bodyPr>
          <a:lstStyle>
            <a:lvl1pPr lvl="0" algn="ctr">
              <a:lnSpc>
                <a:spcPct val="90000"/>
              </a:lnSpc>
              <a:spcBef>
                <a:spcPts val="700"/>
              </a:spcBef>
              <a:spcAft>
                <a:spcPts val="0"/>
              </a:spcAft>
              <a:buClr>
                <a:schemeClr val="dk1"/>
              </a:buClr>
              <a:buSzPts val="1700"/>
              <a:buNone/>
              <a:defRPr sz="1700"/>
            </a:lvl1pPr>
            <a:lvl2pPr lvl="1" algn="ctr">
              <a:lnSpc>
                <a:spcPct val="90000"/>
              </a:lnSpc>
              <a:spcBef>
                <a:spcPts val="300"/>
              </a:spcBef>
              <a:spcAft>
                <a:spcPts val="0"/>
              </a:spcAft>
              <a:buClr>
                <a:schemeClr val="dk1"/>
              </a:buClr>
              <a:buSzPts val="1400"/>
              <a:buNone/>
              <a:defRPr sz="1400"/>
            </a:lvl2pPr>
            <a:lvl3pPr lvl="2" algn="ctr">
              <a:lnSpc>
                <a:spcPct val="90000"/>
              </a:lnSpc>
              <a:spcBef>
                <a:spcPts val="300"/>
              </a:spcBef>
              <a:spcAft>
                <a:spcPts val="0"/>
              </a:spcAft>
              <a:buClr>
                <a:schemeClr val="dk1"/>
              </a:buClr>
              <a:buSzPts val="1200"/>
              <a:buNone/>
              <a:defRPr sz="1200"/>
            </a:lvl3pPr>
            <a:lvl4pPr lvl="3" algn="ctr">
              <a:lnSpc>
                <a:spcPct val="90000"/>
              </a:lnSpc>
              <a:spcBef>
                <a:spcPts val="300"/>
              </a:spcBef>
              <a:spcAft>
                <a:spcPts val="0"/>
              </a:spcAft>
              <a:buClr>
                <a:schemeClr val="dk1"/>
              </a:buClr>
              <a:buSzPts val="1100"/>
              <a:buNone/>
              <a:defRPr sz="1100"/>
            </a:lvl4pPr>
            <a:lvl5pPr lvl="4" algn="ctr">
              <a:lnSpc>
                <a:spcPct val="90000"/>
              </a:lnSpc>
              <a:spcBef>
                <a:spcPts val="300"/>
              </a:spcBef>
              <a:spcAft>
                <a:spcPts val="0"/>
              </a:spcAft>
              <a:buClr>
                <a:schemeClr val="dk1"/>
              </a:buClr>
              <a:buSzPts val="1100"/>
              <a:buNone/>
              <a:defRPr sz="1100"/>
            </a:lvl5pPr>
            <a:lvl6pPr lvl="5" algn="ctr">
              <a:lnSpc>
                <a:spcPct val="90000"/>
              </a:lnSpc>
              <a:spcBef>
                <a:spcPts val="300"/>
              </a:spcBef>
              <a:spcAft>
                <a:spcPts val="0"/>
              </a:spcAft>
              <a:buClr>
                <a:schemeClr val="dk1"/>
              </a:buClr>
              <a:buSzPts val="1100"/>
              <a:buNone/>
              <a:defRPr sz="1100"/>
            </a:lvl6pPr>
            <a:lvl7pPr lvl="6" algn="ctr">
              <a:lnSpc>
                <a:spcPct val="90000"/>
              </a:lnSpc>
              <a:spcBef>
                <a:spcPts val="300"/>
              </a:spcBef>
              <a:spcAft>
                <a:spcPts val="0"/>
              </a:spcAft>
              <a:buClr>
                <a:schemeClr val="dk1"/>
              </a:buClr>
              <a:buSzPts val="1100"/>
              <a:buNone/>
              <a:defRPr sz="1100"/>
            </a:lvl7pPr>
            <a:lvl8pPr lvl="7" algn="ctr">
              <a:lnSpc>
                <a:spcPct val="90000"/>
              </a:lnSpc>
              <a:spcBef>
                <a:spcPts val="300"/>
              </a:spcBef>
              <a:spcAft>
                <a:spcPts val="0"/>
              </a:spcAft>
              <a:buClr>
                <a:schemeClr val="dk1"/>
              </a:buClr>
              <a:buSzPts val="1100"/>
              <a:buNone/>
              <a:defRPr sz="1100"/>
            </a:lvl8pPr>
            <a:lvl9pPr lvl="8" algn="ctr">
              <a:lnSpc>
                <a:spcPct val="90000"/>
              </a:lnSpc>
              <a:spcBef>
                <a:spcPts val="300"/>
              </a:spcBef>
              <a:spcAft>
                <a:spcPts val="0"/>
              </a:spcAft>
              <a:buClr>
                <a:schemeClr val="dk1"/>
              </a:buClr>
              <a:buSzPts val="1100"/>
              <a:buNone/>
              <a:defRPr sz="11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64" name="Google Shape;64;p15"/>
          <p:cNvSpPr txBox="1"/>
          <p:nvPr>
            <p:ph idx="1" type="body"/>
          </p:nvPr>
        </p:nvSpPr>
        <p:spPr>
          <a:xfrm>
            <a:off x="628650" y="1369218"/>
            <a:ext cx="7886700" cy="3263504"/>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29450" lIns="58925" spcFirstLastPara="1" rIns="58925" wrap="square" tIns="29450">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70" name="Google Shape;70;p16"/>
          <p:cNvSpPr txBox="1"/>
          <p:nvPr>
            <p:ph idx="1" type="body"/>
          </p:nvPr>
        </p:nvSpPr>
        <p:spPr>
          <a:xfrm>
            <a:off x="623888" y="3442098"/>
            <a:ext cx="7886700" cy="1125140"/>
          </a:xfrm>
          <a:prstGeom prst="rect">
            <a:avLst/>
          </a:prstGeom>
          <a:noFill/>
          <a:ln>
            <a:noFill/>
          </a:ln>
        </p:spPr>
        <p:txBody>
          <a:bodyPr anchorCtr="0" anchor="t" bIns="29450" lIns="58925" spcFirstLastPara="1" rIns="58925" wrap="square" tIns="29450">
            <a:noAutofit/>
          </a:bodyPr>
          <a:lstStyle>
            <a:lvl1pPr indent="-228600" lvl="0" marL="457200" algn="l">
              <a:lnSpc>
                <a:spcPct val="90000"/>
              </a:lnSpc>
              <a:spcBef>
                <a:spcPts val="700"/>
              </a:spcBef>
              <a:spcAft>
                <a:spcPts val="0"/>
              </a:spcAft>
              <a:buClr>
                <a:srgbClr val="888888"/>
              </a:buClr>
              <a:buSzPts val="1700"/>
              <a:buNone/>
              <a:defRPr sz="1700">
                <a:solidFill>
                  <a:srgbClr val="888888"/>
                </a:solidFill>
              </a:defRPr>
            </a:lvl1pPr>
            <a:lvl2pPr indent="-228600" lvl="1" marL="914400" algn="l">
              <a:lnSpc>
                <a:spcPct val="90000"/>
              </a:lnSpc>
              <a:spcBef>
                <a:spcPts val="300"/>
              </a:spcBef>
              <a:spcAft>
                <a:spcPts val="0"/>
              </a:spcAft>
              <a:buClr>
                <a:srgbClr val="888888"/>
              </a:buClr>
              <a:buSzPts val="1400"/>
              <a:buNone/>
              <a:defRPr sz="1400">
                <a:solidFill>
                  <a:srgbClr val="888888"/>
                </a:solidFill>
              </a:defRPr>
            </a:lvl2pPr>
            <a:lvl3pPr indent="-228600" lvl="2" marL="1371600" algn="l">
              <a:lnSpc>
                <a:spcPct val="90000"/>
              </a:lnSpc>
              <a:spcBef>
                <a:spcPts val="300"/>
              </a:spcBef>
              <a:spcAft>
                <a:spcPts val="0"/>
              </a:spcAft>
              <a:buClr>
                <a:srgbClr val="888888"/>
              </a:buClr>
              <a:buSzPts val="1200"/>
              <a:buNone/>
              <a:defRPr sz="1200">
                <a:solidFill>
                  <a:srgbClr val="888888"/>
                </a:solidFill>
              </a:defRPr>
            </a:lvl3pPr>
            <a:lvl4pPr indent="-228600" lvl="3" marL="1828800" algn="l">
              <a:lnSpc>
                <a:spcPct val="90000"/>
              </a:lnSpc>
              <a:spcBef>
                <a:spcPts val="300"/>
              </a:spcBef>
              <a:spcAft>
                <a:spcPts val="0"/>
              </a:spcAft>
              <a:buClr>
                <a:srgbClr val="888888"/>
              </a:buClr>
              <a:buSzPts val="1100"/>
              <a:buNone/>
              <a:defRPr sz="1100">
                <a:solidFill>
                  <a:srgbClr val="888888"/>
                </a:solidFill>
              </a:defRPr>
            </a:lvl4pPr>
            <a:lvl5pPr indent="-228600" lvl="4" marL="2286000" algn="l">
              <a:lnSpc>
                <a:spcPct val="90000"/>
              </a:lnSpc>
              <a:spcBef>
                <a:spcPts val="300"/>
              </a:spcBef>
              <a:spcAft>
                <a:spcPts val="0"/>
              </a:spcAft>
              <a:buClr>
                <a:srgbClr val="888888"/>
              </a:buClr>
              <a:buSzPts val="1100"/>
              <a:buNone/>
              <a:defRPr sz="1100">
                <a:solidFill>
                  <a:srgbClr val="888888"/>
                </a:solidFill>
              </a:defRPr>
            </a:lvl5pPr>
            <a:lvl6pPr indent="-228600" lvl="5" marL="2743200" algn="l">
              <a:lnSpc>
                <a:spcPct val="90000"/>
              </a:lnSpc>
              <a:spcBef>
                <a:spcPts val="300"/>
              </a:spcBef>
              <a:spcAft>
                <a:spcPts val="0"/>
              </a:spcAft>
              <a:buClr>
                <a:srgbClr val="888888"/>
              </a:buClr>
              <a:buSzPts val="1100"/>
              <a:buNone/>
              <a:defRPr sz="1100">
                <a:solidFill>
                  <a:srgbClr val="888888"/>
                </a:solidFill>
              </a:defRPr>
            </a:lvl6pPr>
            <a:lvl7pPr indent="-228600" lvl="6" marL="3200400" algn="l">
              <a:lnSpc>
                <a:spcPct val="90000"/>
              </a:lnSpc>
              <a:spcBef>
                <a:spcPts val="300"/>
              </a:spcBef>
              <a:spcAft>
                <a:spcPts val="0"/>
              </a:spcAft>
              <a:buClr>
                <a:srgbClr val="888888"/>
              </a:buClr>
              <a:buSzPts val="1100"/>
              <a:buNone/>
              <a:defRPr sz="1100">
                <a:solidFill>
                  <a:srgbClr val="888888"/>
                </a:solidFill>
              </a:defRPr>
            </a:lvl7pPr>
            <a:lvl8pPr indent="-228600" lvl="7" marL="3657600" algn="l">
              <a:lnSpc>
                <a:spcPct val="90000"/>
              </a:lnSpc>
              <a:spcBef>
                <a:spcPts val="300"/>
              </a:spcBef>
              <a:spcAft>
                <a:spcPts val="0"/>
              </a:spcAft>
              <a:buClr>
                <a:srgbClr val="888888"/>
              </a:buClr>
              <a:buSzPts val="1100"/>
              <a:buNone/>
              <a:defRPr sz="1100">
                <a:solidFill>
                  <a:srgbClr val="888888"/>
                </a:solidFill>
              </a:defRPr>
            </a:lvl8pPr>
            <a:lvl9pPr indent="-228600" lvl="8" marL="4114800" algn="l">
              <a:lnSpc>
                <a:spcPct val="90000"/>
              </a:lnSpc>
              <a:spcBef>
                <a:spcPts val="300"/>
              </a:spcBef>
              <a:spcAft>
                <a:spcPts val="0"/>
              </a:spcAft>
              <a:buClr>
                <a:srgbClr val="888888"/>
              </a:buClr>
              <a:buSzPts val="1100"/>
              <a:buNone/>
              <a:defRPr sz="11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76" name="Google Shape;76;p17"/>
          <p:cNvSpPr txBox="1"/>
          <p:nvPr>
            <p:ph idx="1" type="body"/>
          </p:nvPr>
        </p:nvSpPr>
        <p:spPr>
          <a:xfrm>
            <a:off x="628650" y="1369218"/>
            <a:ext cx="3886200" cy="3263504"/>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77" name="Google Shape;77;p17"/>
          <p:cNvSpPr txBox="1"/>
          <p:nvPr>
            <p:ph idx="2" type="body"/>
          </p:nvPr>
        </p:nvSpPr>
        <p:spPr>
          <a:xfrm>
            <a:off x="4629150" y="1369218"/>
            <a:ext cx="3886200" cy="3263504"/>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83" name="Google Shape;83;p18"/>
          <p:cNvSpPr txBox="1"/>
          <p:nvPr>
            <p:ph idx="1" type="body"/>
          </p:nvPr>
        </p:nvSpPr>
        <p:spPr>
          <a:xfrm>
            <a:off x="629842" y="1260872"/>
            <a:ext cx="3868340" cy="617934"/>
          </a:xfrm>
          <a:prstGeom prst="rect">
            <a:avLst/>
          </a:prstGeom>
          <a:noFill/>
          <a:ln>
            <a:noFill/>
          </a:ln>
        </p:spPr>
        <p:txBody>
          <a:bodyPr anchorCtr="0" anchor="b" bIns="29450" lIns="58925" spcFirstLastPara="1" rIns="58925" wrap="square" tIns="29450">
            <a:noAutofit/>
          </a:bodyPr>
          <a:lstStyle>
            <a:lvl1pPr indent="-228600" lvl="0" marL="457200" algn="l">
              <a:lnSpc>
                <a:spcPct val="90000"/>
              </a:lnSpc>
              <a:spcBef>
                <a:spcPts val="700"/>
              </a:spcBef>
              <a:spcAft>
                <a:spcPts val="0"/>
              </a:spcAft>
              <a:buClr>
                <a:schemeClr val="dk1"/>
              </a:buClr>
              <a:buSzPts val="1700"/>
              <a:buNone/>
              <a:defRPr b="1" sz="1700"/>
            </a:lvl1pPr>
            <a:lvl2pPr indent="-228600" lvl="1" marL="914400" algn="l">
              <a:lnSpc>
                <a:spcPct val="90000"/>
              </a:lnSpc>
              <a:spcBef>
                <a:spcPts val="300"/>
              </a:spcBef>
              <a:spcAft>
                <a:spcPts val="0"/>
              </a:spcAft>
              <a:buClr>
                <a:schemeClr val="dk1"/>
              </a:buClr>
              <a:buSzPts val="1400"/>
              <a:buNone/>
              <a:defRPr b="1" sz="1400"/>
            </a:lvl2pPr>
            <a:lvl3pPr indent="-228600" lvl="2" marL="1371600" algn="l">
              <a:lnSpc>
                <a:spcPct val="90000"/>
              </a:lnSpc>
              <a:spcBef>
                <a:spcPts val="300"/>
              </a:spcBef>
              <a:spcAft>
                <a:spcPts val="0"/>
              </a:spcAft>
              <a:buClr>
                <a:schemeClr val="dk1"/>
              </a:buClr>
              <a:buSzPts val="1200"/>
              <a:buNone/>
              <a:defRPr b="1" sz="1200"/>
            </a:lvl3pPr>
            <a:lvl4pPr indent="-228600" lvl="3" marL="1828800" algn="l">
              <a:lnSpc>
                <a:spcPct val="90000"/>
              </a:lnSpc>
              <a:spcBef>
                <a:spcPts val="300"/>
              </a:spcBef>
              <a:spcAft>
                <a:spcPts val="0"/>
              </a:spcAft>
              <a:buClr>
                <a:schemeClr val="dk1"/>
              </a:buClr>
              <a:buSzPts val="1100"/>
              <a:buNone/>
              <a:defRPr b="1" sz="1100"/>
            </a:lvl4pPr>
            <a:lvl5pPr indent="-228600" lvl="4" marL="2286000" algn="l">
              <a:lnSpc>
                <a:spcPct val="90000"/>
              </a:lnSpc>
              <a:spcBef>
                <a:spcPts val="300"/>
              </a:spcBef>
              <a:spcAft>
                <a:spcPts val="0"/>
              </a:spcAft>
              <a:buClr>
                <a:schemeClr val="dk1"/>
              </a:buClr>
              <a:buSzPts val="1100"/>
              <a:buNone/>
              <a:defRPr b="1" sz="1100"/>
            </a:lvl5pPr>
            <a:lvl6pPr indent="-228600" lvl="5" marL="2743200" algn="l">
              <a:lnSpc>
                <a:spcPct val="90000"/>
              </a:lnSpc>
              <a:spcBef>
                <a:spcPts val="300"/>
              </a:spcBef>
              <a:spcAft>
                <a:spcPts val="0"/>
              </a:spcAft>
              <a:buClr>
                <a:schemeClr val="dk1"/>
              </a:buClr>
              <a:buSzPts val="1100"/>
              <a:buNone/>
              <a:defRPr b="1" sz="1100"/>
            </a:lvl6pPr>
            <a:lvl7pPr indent="-228600" lvl="6" marL="3200400" algn="l">
              <a:lnSpc>
                <a:spcPct val="90000"/>
              </a:lnSpc>
              <a:spcBef>
                <a:spcPts val="300"/>
              </a:spcBef>
              <a:spcAft>
                <a:spcPts val="0"/>
              </a:spcAft>
              <a:buClr>
                <a:schemeClr val="dk1"/>
              </a:buClr>
              <a:buSzPts val="1100"/>
              <a:buNone/>
              <a:defRPr b="1" sz="1100"/>
            </a:lvl7pPr>
            <a:lvl8pPr indent="-228600" lvl="7" marL="3657600" algn="l">
              <a:lnSpc>
                <a:spcPct val="90000"/>
              </a:lnSpc>
              <a:spcBef>
                <a:spcPts val="300"/>
              </a:spcBef>
              <a:spcAft>
                <a:spcPts val="0"/>
              </a:spcAft>
              <a:buClr>
                <a:schemeClr val="dk1"/>
              </a:buClr>
              <a:buSzPts val="1100"/>
              <a:buNone/>
              <a:defRPr b="1" sz="1100"/>
            </a:lvl8pPr>
            <a:lvl9pPr indent="-228600" lvl="8" marL="4114800" algn="l">
              <a:lnSpc>
                <a:spcPct val="90000"/>
              </a:lnSpc>
              <a:spcBef>
                <a:spcPts val="300"/>
              </a:spcBef>
              <a:spcAft>
                <a:spcPts val="0"/>
              </a:spcAft>
              <a:buClr>
                <a:schemeClr val="dk1"/>
              </a:buClr>
              <a:buSzPts val="1100"/>
              <a:buNone/>
              <a:defRPr b="1" sz="1100"/>
            </a:lvl9pPr>
          </a:lstStyle>
          <a:p/>
        </p:txBody>
      </p:sp>
      <p:sp>
        <p:nvSpPr>
          <p:cNvPr id="84" name="Google Shape;84;p18"/>
          <p:cNvSpPr txBox="1"/>
          <p:nvPr>
            <p:ph idx="2" type="body"/>
          </p:nvPr>
        </p:nvSpPr>
        <p:spPr>
          <a:xfrm>
            <a:off x="629842" y="1878806"/>
            <a:ext cx="3868340" cy="2763441"/>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29450" lIns="58925" spcFirstLastPara="1" rIns="58925" wrap="square" tIns="29450">
            <a:noAutofit/>
          </a:bodyPr>
          <a:lstStyle>
            <a:lvl1pPr indent="-228600" lvl="0" marL="457200" algn="l">
              <a:lnSpc>
                <a:spcPct val="90000"/>
              </a:lnSpc>
              <a:spcBef>
                <a:spcPts val="700"/>
              </a:spcBef>
              <a:spcAft>
                <a:spcPts val="0"/>
              </a:spcAft>
              <a:buClr>
                <a:schemeClr val="dk1"/>
              </a:buClr>
              <a:buSzPts val="1700"/>
              <a:buNone/>
              <a:defRPr b="1" sz="1700"/>
            </a:lvl1pPr>
            <a:lvl2pPr indent="-228600" lvl="1" marL="914400" algn="l">
              <a:lnSpc>
                <a:spcPct val="90000"/>
              </a:lnSpc>
              <a:spcBef>
                <a:spcPts val="300"/>
              </a:spcBef>
              <a:spcAft>
                <a:spcPts val="0"/>
              </a:spcAft>
              <a:buClr>
                <a:schemeClr val="dk1"/>
              </a:buClr>
              <a:buSzPts val="1400"/>
              <a:buNone/>
              <a:defRPr b="1" sz="1400"/>
            </a:lvl2pPr>
            <a:lvl3pPr indent="-228600" lvl="2" marL="1371600" algn="l">
              <a:lnSpc>
                <a:spcPct val="90000"/>
              </a:lnSpc>
              <a:spcBef>
                <a:spcPts val="300"/>
              </a:spcBef>
              <a:spcAft>
                <a:spcPts val="0"/>
              </a:spcAft>
              <a:buClr>
                <a:schemeClr val="dk1"/>
              </a:buClr>
              <a:buSzPts val="1200"/>
              <a:buNone/>
              <a:defRPr b="1" sz="1200"/>
            </a:lvl3pPr>
            <a:lvl4pPr indent="-228600" lvl="3" marL="1828800" algn="l">
              <a:lnSpc>
                <a:spcPct val="90000"/>
              </a:lnSpc>
              <a:spcBef>
                <a:spcPts val="300"/>
              </a:spcBef>
              <a:spcAft>
                <a:spcPts val="0"/>
              </a:spcAft>
              <a:buClr>
                <a:schemeClr val="dk1"/>
              </a:buClr>
              <a:buSzPts val="1100"/>
              <a:buNone/>
              <a:defRPr b="1" sz="1100"/>
            </a:lvl4pPr>
            <a:lvl5pPr indent="-228600" lvl="4" marL="2286000" algn="l">
              <a:lnSpc>
                <a:spcPct val="90000"/>
              </a:lnSpc>
              <a:spcBef>
                <a:spcPts val="300"/>
              </a:spcBef>
              <a:spcAft>
                <a:spcPts val="0"/>
              </a:spcAft>
              <a:buClr>
                <a:schemeClr val="dk1"/>
              </a:buClr>
              <a:buSzPts val="1100"/>
              <a:buNone/>
              <a:defRPr b="1" sz="1100"/>
            </a:lvl5pPr>
            <a:lvl6pPr indent="-228600" lvl="5" marL="2743200" algn="l">
              <a:lnSpc>
                <a:spcPct val="90000"/>
              </a:lnSpc>
              <a:spcBef>
                <a:spcPts val="300"/>
              </a:spcBef>
              <a:spcAft>
                <a:spcPts val="0"/>
              </a:spcAft>
              <a:buClr>
                <a:schemeClr val="dk1"/>
              </a:buClr>
              <a:buSzPts val="1100"/>
              <a:buNone/>
              <a:defRPr b="1" sz="1100"/>
            </a:lvl6pPr>
            <a:lvl7pPr indent="-228600" lvl="6" marL="3200400" algn="l">
              <a:lnSpc>
                <a:spcPct val="90000"/>
              </a:lnSpc>
              <a:spcBef>
                <a:spcPts val="300"/>
              </a:spcBef>
              <a:spcAft>
                <a:spcPts val="0"/>
              </a:spcAft>
              <a:buClr>
                <a:schemeClr val="dk1"/>
              </a:buClr>
              <a:buSzPts val="1100"/>
              <a:buNone/>
              <a:defRPr b="1" sz="1100"/>
            </a:lvl7pPr>
            <a:lvl8pPr indent="-228600" lvl="7" marL="3657600" algn="l">
              <a:lnSpc>
                <a:spcPct val="90000"/>
              </a:lnSpc>
              <a:spcBef>
                <a:spcPts val="300"/>
              </a:spcBef>
              <a:spcAft>
                <a:spcPts val="0"/>
              </a:spcAft>
              <a:buClr>
                <a:schemeClr val="dk1"/>
              </a:buClr>
              <a:buSzPts val="1100"/>
              <a:buNone/>
              <a:defRPr b="1" sz="1100"/>
            </a:lvl8pPr>
            <a:lvl9pPr indent="-228600" lvl="8" marL="4114800" algn="l">
              <a:lnSpc>
                <a:spcPct val="90000"/>
              </a:lnSpc>
              <a:spcBef>
                <a:spcPts val="300"/>
              </a:spcBef>
              <a:spcAft>
                <a:spcPts val="0"/>
              </a:spcAft>
              <a:buClr>
                <a:schemeClr val="dk1"/>
              </a:buClr>
              <a:buSzPts val="1100"/>
              <a:buNone/>
              <a:defRPr b="1" sz="11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29450" lIns="58925" spcFirstLastPara="1" rIns="58925" wrap="square" tIns="29450">
            <a:noAutofit/>
          </a:bodyPr>
          <a:lstStyle>
            <a:lvl1pPr lvl="0" algn="l">
              <a:lnSpc>
                <a:spcPct val="90000"/>
              </a:lnSpc>
              <a:spcBef>
                <a:spcPts val="0"/>
              </a:spcBef>
              <a:spcAft>
                <a:spcPts val="0"/>
              </a:spcAft>
              <a:buClr>
                <a:schemeClr val="dk1"/>
              </a:buClr>
              <a:buSzPts val="2200"/>
              <a:buFont typeface="Calibri"/>
              <a:buNone/>
              <a:defRPr sz="22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29450" lIns="58925" spcFirstLastPara="1" rIns="58925" wrap="square" tIns="29450">
            <a:noAutofit/>
          </a:bodyPr>
          <a:lstStyle>
            <a:lvl1pPr indent="-368300" lvl="0" marL="457200" algn="l">
              <a:lnSpc>
                <a:spcPct val="90000"/>
              </a:lnSpc>
              <a:spcBef>
                <a:spcPts val="700"/>
              </a:spcBef>
              <a:spcAft>
                <a:spcPts val="0"/>
              </a:spcAft>
              <a:buClr>
                <a:schemeClr val="dk1"/>
              </a:buClr>
              <a:buSzPts val="2200"/>
              <a:buChar char="•"/>
              <a:defRPr sz="2200"/>
            </a:lvl1pPr>
            <a:lvl2pPr indent="-349250" lvl="1" marL="914400" algn="l">
              <a:lnSpc>
                <a:spcPct val="90000"/>
              </a:lnSpc>
              <a:spcBef>
                <a:spcPts val="300"/>
              </a:spcBef>
              <a:spcAft>
                <a:spcPts val="0"/>
              </a:spcAft>
              <a:buClr>
                <a:schemeClr val="dk1"/>
              </a:buClr>
              <a:buSzPts val="1900"/>
              <a:buChar char="•"/>
              <a:defRPr sz="1900"/>
            </a:lvl2pPr>
            <a:lvl3pPr indent="-336550" lvl="2" marL="1371600" algn="l">
              <a:lnSpc>
                <a:spcPct val="90000"/>
              </a:lnSpc>
              <a:spcBef>
                <a:spcPts val="300"/>
              </a:spcBef>
              <a:spcAft>
                <a:spcPts val="0"/>
              </a:spcAft>
              <a:buClr>
                <a:schemeClr val="dk1"/>
              </a:buClr>
              <a:buSzPts val="1700"/>
              <a:buChar char="•"/>
              <a:defRPr sz="1700"/>
            </a:lvl3pPr>
            <a:lvl4pPr indent="-317500" lvl="3" marL="1828800" algn="l">
              <a:lnSpc>
                <a:spcPct val="90000"/>
              </a:lnSpc>
              <a:spcBef>
                <a:spcPts val="300"/>
              </a:spcBef>
              <a:spcAft>
                <a:spcPts val="0"/>
              </a:spcAft>
              <a:buClr>
                <a:schemeClr val="dk1"/>
              </a:buClr>
              <a:buSzPts val="1400"/>
              <a:buChar char="•"/>
              <a:defRPr sz="1400"/>
            </a:lvl4pPr>
            <a:lvl5pPr indent="-317500" lvl="4" marL="2286000" algn="l">
              <a:lnSpc>
                <a:spcPct val="90000"/>
              </a:lnSpc>
              <a:spcBef>
                <a:spcPts val="300"/>
              </a:spcBef>
              <a:spcAft>
                <a:spcPts val="0"/>
              </a:spcAft>
              <a:buClr>
                <a:schemeClr val="dk1"/>
              </a:buClr>
              <a:buSzPts val="1400"/>
              <a:buChar char="•"/>
              <a:defRPr sz="1400"/>
            </a:lvl5pPr>
            <a:lvl6pPr indent="-317500" lvl="5" marL="2743200" algn="l">
              <a:lnSpc>
                <a:spcPct val="90000"/>
              </a:lnSpc>
              <a:spcBef>
                <a:spcPts val="300"/>
              </a:spcBef>
              <a:spcAft>
                <a:spcPts val="0"/>
              </a:spcAft>
              <a:buClr>
                <a:schemeClr val="dk1"/>
              </a:buClr>
              <a:buSzPts val="1400"/>
              <a:buChar char="•"/>
              <a:defRPr sz="1400"/>
            </a:lvl6pPr>
            <a:lvl7pPr indent="-317500" lvl="6" marL="3200400" algn="l">
              <a:lnSpc>
                <a:spcPct val="90000"/>
              </a:lnSpc>
              <a:spcBef>
                <a:spcPts val="300"/>
              </a:spcBef>
              <a:spcAft>
                <a:spcPts val="0"/>
              </a:spcAft>
              <a:buClr>
                <a:schemeClr val="dk1"/>
              </a:buClr>
              <a:buSzPts val="1400"/>
              <a:buChar char="•"/>
              <a:defRPr sz="1400"/>
            </a:lvl7pPr>
            <a:lvl8pPr indent="-317500" lvl="7" marL="3657600" algn="l">
              <a:lnSpc>
                <a:spcPct val="90000"/>
              </a:lnSpc>
              <a:spcBef>
                <a:spcPts val="300"/>
              </a:spcBef>
              <a:spcAft>
                <a:spcPts val="0"/>
              </a:spcAft>
              <a:buClr>
                <a:schemeClr val="dk1"/>
              </a:buClr>
              <a:buSzPts val="1400"/>
              <a:buChar char="•"/>
              <a:defRPr sz="1400"/>
            </a:lvl8pPr>
            <a:lvl9pPr indent="-317500" lvl="8" marL="4114800" algn="l">
              <a:lnSpc>
                <a:spcPct val="90000"/>
              </a:lnSpc>
              <a:spcBef>
                <a:spcPts val="300"/>
              </a:spcBef>
              <a:spcAft>
                <a:spcPts val="0"/>
              </a:spcAft>
              <a:buClr>
                <a:schemeClr val="dk1"/>
              </a:buClr>
              <a:buSzPts val="1400"/>
              <a:buChar char="•"/>
              <a:defRPr sz="14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29450" lIns="58925" spcFirstLastPara="1" rIns="58925" wrap="square" tIns="29450">
            <a:noAutofit/>
          </a:bodyPr>
          <a:lstStyle>
            <a:lvl1pPr indent="-228600" lvl="0" marL="457200" algn="l">
              <a:lnSpc>
                <a:spcPct val="90000"/>
              </a:lnSpc>
              <a:spcBef>
                <a:spcPts val="700"/>
              </a:spcBef>
              <a:spcAft>
                <a:spcPts val="0"/>
              </a:spcAft>
              <a:buClr>
                <a:schemeClr val="dk1"/>
              </a:buClr>
              <a:buSzPts val="1100"/>
              <a:buNone/>
              <a:defRPr sz="1100"/>
            </a:lvl1pPr>
            <a:lvl2pPr indent="-228600" lvl="1" marL="914400" algn="l">
              <a:lnSpc>
                <a:spcPct val="90000"/>
              </a:lnSpc>
              <a:spcBef>
                <a:spcPts val="300"/>
              </a:spcBef>
              <a:spcAft>
                <a:spcPts val="0"/>
              </a:spcAft>
              <a:buClr>
                <a:schemeClr val="dk1"/>
              </a:buClr>
              <a:buSzPts val="1000"/>
              <a:buNone/>
              <a:defRPr sz="1000"/>
            </a:lvl2pPr>
            <a:lvl3pPr indent="-228600" lvl="2" marL="1371600" algn="l">
              <a:lnSpc>
                <a:spcPct val="90000"/>
              </a:lnSpc>
              <a:spcBef>
                <a:spcPts val="300"/>
              </a:spcBef>
              <a:spcAft>
                <a:spcPts val="0"/>
              </a:spcAft>
              <a:buClr>
                <a:schemeClr val="dk1"/>
              </a:buClr>
              <a:buSzPts val="800"/>
              <a:buNone/>
              <a:defRPr sz="800"/>
            </a:lvl3pPr>
            <a:lvl4pPr indent="-228600" lvl="3" marL="1828800" algn="l">
              <a:lnSpc>
                <a:spcPct val="90000"/>
              </a:lnSpc>
              <a:spcBef>
                <a:spcPts val="300"/>
              </a:spcBef>
              <a:spcAft>
                <a:spcPts val="0"/>
              </a:spcAft>
              <a:buClr>
                <a:schemeClr val="dk1"/>
              </a:buClr>
              <a:buSzPts val="700"/>
              <a:buNone/>
              <a:defRPr sz="700"/>
            </a:lvl4pPr>
            <a:lvl5pPr indent="-228600" lvl="4" marL="2286000" algn="l">
              <a:lnSpc>
                <a:spcPct val="90000"/>
              </a:lnSpc>
              <a:spcBef>
                <a:spcPts val="300"/>
              </a:spcBef>
              <a:spcAft>
                <a:spcPts val="0"/>
              </a:spcAft>
              <a:buClr>
                <a:schemeClr val="dk1"/>
              </a:buClr>
              <a:buSzPts val="700"/>
              <a:buNone/>
              <a:defRPr sz="700"/>
            </a:lvl5pPr>
            <a:lvl6pPr indent="-228600" lvl="5" marL="2743200" algn="l">
              <a:lnSpc>
                <a:spcPct val="90000"/>
              </a:lnSpc>
              <a:spcBef>
                <a:spcPts val="300"/>
              </a:spcBef>
              <a:spcAft>
                <a:spcPts val="0"/>
              </a:spcAft>
              <a:buClr>
                <a:schemeClr val="dk1"/>
              </a:buClr>
              <a:buSzPts val="700"/>
              <a:buNone/>
              <a:defRPr sz="700"/>
            </a:lvl6pPr>
            <a:lvl7pPr indent="-228600" lvl="6" marL="3200400" algn="l">
              <a:lnSpc>
                <a:spcPct val="90000"/>
              </a:lnSpc>
              <a:spcBef>
                <a:spcPts val="300"/>
              </a:spcBef>
              <a:spcAft>
                <a:spcPts val="0"/>
              </a:spcAft>
              <a:buClr>
                <a:schemeClr val="dk1"/>
              </a:buClr>
              <a:buSzPts val="700"/>
              <a:buNone/>
              <a:defRPr sz="700"/>
            </a:lvl7pPr>
            <a:lvl8pPr indent="-228600" lvl="7" marL="3657600" algn="l">
              <a:lnSpc>
                <a:spcPct val="90000"/>
              </a:lnSpc>
              <a:spcBef>
                <a:spcPts val="300"/>
              </a:spcBef>
              <a:spcAft>
                <a:spcPts val="0"/>
              </a:spcAft>
              <a:buClr>
                <a:schemeClr val="dk1"/>
              </a:buClr>
              <a:buSzPts val="700"/>
              <a:buNone/>
              <a:defRPr sz="700"/>
            </a:lvl8pPr>
            <a:lvl9pPr indent="-228600" lvl="8" marL="4114800" algn="l">
              <a:lnSpc>
                <a:spcPct val="90000"/>
              </a:lnSpc>
              <a:spcBef>
                <a:spcPts val="300"/>
              </a:spcBef>
              <a:spcAft>
                <a:spcPts val="0"/>
              </a:spcAft>
              <a:buClr>
                <a:schemeClr val="dk1"/>
              </a:buClr>
              <a:buSzPts val="700"/>
              <a:buNone/>
              <a:defRPr sz="7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29450" lIns="58925" spcFirstLastPara="1" rIns="58925" wrap="square" tIns="29450">
            <a:noAutofit/>
          </a:bodyPr>
          <a:lstStyle>
            <a:lvl1pPr lvl="0" algn="l">
              <a:lnSpc>
                <a:spcPct val="90000"/>
              </a:lnSpc>
              <a:spcBef>
                <a:spcPts val="0"/>
              </a:spcBef>
              <a:spcAft>
                <a:spcPts val="0"/>
              </a:spcAft>
              <a:buClr>
                <a:schemeClr val="dk1"/>
              </a:buClr>
              <a:buSzPts val="2200"/>
              <a:buFont typeface="Calibri"/>
              <a:buNone/>
              <a:defRPr sz="22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29450" lIns="58925" spcFirstLastPara="1" rIns="58925" wrap="square" tIns="29450">
            <a:noAutofit/>
          </a:bodyPr>
          <a:lstStyle>
            <a:lvl1pPr lvl="0" marR="0" rtl="0" algn="l">
              <a:lnSpc>
                <a:spcPct val="90000"/>
              </a:lnSpc>
              <a:spcBef>
                <a:spcPts val="700"/>
              </a:spcBef>
              <a:spcAft>
                <a:spcPts val="0"/>
              </a:spcAft>
              <a:buClr>
                <a:schemeClr val="dk1"/>
              </a:buClr>
              <a:buSzPts val="2200"/>
              <a:buFont typeface="Arial"/>
              <a:buNone/>
              <a:defRPr b="0" i="0" sz="2200" u="none" cap="none" strike="noStrike">
                <a:solidFill>
                  <a:schemeClr val="dk1"/>
                </a:solidFill>
                <a:latin typeface="Calibri"/>
                <a:ea typeface="Calibri"/>
                <a:cs typeface="Calibri"/>
                <a:sym typeface="Calibri"/>
              </a:defRPr>
            </a:lvl1pPr>
            <a:lvl2pPr lvl="1" marR="0" rtl="0" algn="l">
              <a:lnSpc>
                <a:spcPct val="90000"/>
              </a:lnSpc>
              <a:spcBef>
                <a:spcPts val="30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2pPr>
            <a:lvl3pPr lvl="2" marR="0" rtl="0" algn="l">
              <a:lnSpc>
                <a:spcPct val="9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3pPr>
            <a:lvl4pPr lvl="3"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29450" lIns="58925" spcFirstLastPara="1" rIns="58925" wrap="square" tIns="29450">
            <a:noAutofit/>
          </a:bodyPr>
          <a:lstStyle>
            <a:lvl1pPr indent="-228600" lvl="0" marL="457200" algn="l">
              <a:lnSpc>
                <a:spcPct val="90000"/>
              </a:lnSpc>
              <a:spcBef>
                <a:spcPts val="700"/>
              </a:spcBef>
              <a:spcAft>
                <a:spcPts val="0"/>
              </a:spcAft>
              <a:buClr>
                <a:schemeClr val="dk1"/>
              </a:buClr>
              <a:buSzPts val="1100"/>
              <a:buNone/>
              <a:defRPr sz="1100"/>
            </a:lvl1pPr>
            <a:lvl2pPr indent="-228600" lvl="1" marL="914400" algn="l">
              <a:lnSpc>
                <a:spcPct val="90000"/>
              </a:lnSpc>
              <a:spcBef>
                <a:spcPts val="300"/>
              </a:spcBef>
              <a:spcAft>
                <a:spcPts val="0"/>
              </a:spcAft>
              <a:buClr>
                <a:schemeClr val="dk1"/>
              </a:buClr>
              <a:buSzPts val="1000"/>
              <a:buNone/>
              <a:defRPr sz="1000"/>
            </a:lvl2pPr>
            <a:lvl3pPr indent="-228600" lvl="2" marL="1371600" algn="l">
              <a:lnSpc>
                <a:spcPct val="90000"/>
              </a:lnSpc>
              <a:spcBef>
                <a:spcPts val="300"/>
              </a:spcBef>
              <a:spcAft>
                <a:spcPts val="0"/>
              </a:spcAft>
              <a:buClr>
                <a:schemeClr val="dk1"/>
              </a:buClr>
              <a:buSzPts val="800"/>
              <a:buNone/>
              <a:defRPr sz="800"/>
            </a:lvl3pPr>
            <a:lvl4pPr indent="-228600" lvl="3" marL="1828800" algn="l">
              <a:lnSpc>
                <a:spcPct val="90000"/>
              </a:lnSpc>
              <a:spcBef>
                <a:spcPts val="300"/>
              </a:spcBef>
              <a:spcAft>
                <a:spcPts val="0"/>
              </a:spcAft>
              <a:buClr>
                <a:schemeClr val="dk1"/>
              </a:buClr>
              <a:buSzPts val="700"/>
              <a:buNone/>
              <a:defRPr sz="700"/>
            </a:lvl4pPr>
            <a:lvl5pPr indent="-228600" lvl="4" marL="2286000" algn="l">
              <a:lnSpc>
                <a:spcPct val="90000"/>
              </a:lnSpc>
              <a:spcBef>
                <a:spcPts val="300"/>
              </a:spcBef>
              <a:spcAft>
                <a:spcPts val="0"/>
              </a:spcAft>
              <a:buClr>
                <a:schemeClr val="dk1"/>
              </a:buClr>
              <a:buSzPts val="700"/>
              <a:buNone/>
              <a:defRPr sz="700"/>
            </a:lvl5pPr>
            <a:lvl6pPr indent="-228600" lvl="5" marL="2743200" algn="l">
              <a:lnSpc>
                <a:spcPct val="90000"/>
              </a:lnSpc>
              <a:spcBef>
                <a:spcPts val="300"/>
              </a:spcBef>
              <a:spcAft>
                <a:spcPts val="0"/>
              </a:spcAft>
              <a:buClr>
                <a:schemeClr val="dk1"/>
              </a:buClr>
              <a:buSzPts val="700"/>
              <a:buNone/>
              <a:defRPr sz="700"/>
            </a:lvl6pPr>
            <a:lvl7pPr indent="-228600" lvl="6" marL="3200400" algn="l">
              <a:lnSpc>
                <a:spcPct val="90000"/>
              </a:lnSpc>
              <a:spcBef>
                <a:spcPts val="300"/>
              </a:spcBef>
              <a:spcAft>
                <a:spcPts val="0"/>
              </a:spcAft>
              <a:buClr>
                <a:schemeClr val="dk1"/>
              </a:buClr>
              <a:buSzPts val="700"/>
              <a:buNone/>
              <a:defRPr sz="700"/>
            </a:lvl7pPr>
            <a:lvl8pPr indent="-228600" lvl="7" marL="3657600" algn="l">
              <a:lnSpc>
                <a:spcPct val="90000"/>
              </a:lnSpc>
              <a:spcBef>
                <a:spcPts val="300"/>
              </a:spcBef>
              <a:spcAft>
                <a:spcPts val="0"/>
              </a:spcAft>
              <a:buClr>
                <a:schemeClr val="dk1"/>
              </a:buClr>
              <a:buSzPts val="700"/>
              <a:buNone/>
              <a:defRPr sz="700"/>
            </a:lvl8pPr>
            <a:lvl9pPr indent="-228600" lvl="8" marL="4114800" algn="l">
              <a:lnSpc>
                <a:spcPct val="90000"/>
              </a:lnSpc>
              <a:spcBef>
                <a:spcPts val="300"/>
              </a:spcBef>
              <a:spcAft>
                <a:spcPts val="0"/>
              </a:spcAft>
              <a:buClr>
                <a:schemeClr val="dk1"/>
              </a:buClr>
              <a:buSzPts val="700"/>
              <a:buNone/>
              <a:defRPr sz="7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115" name="Google Shape;115;p23"/>
          <p:cNvSpPr txBox="1"/>
          <p:nvPr>
            <p:ph idx="1" type="body"/>
          </p:nvPr>
        </p:nvSpPr>
        <p:spPr>
          <a:xfrm rot="5400000">
            <a:off x="2940248" y="-942380"/>
            <a:ext cx="3263504" cy="7886700"/>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4" y="1467446"/>
            <a:ext cx="4358878" cy="1971675"/>
          </a:xfrm>
          <a:prstGeom prst="rect">
            <a:avLst/>
          </a:prstGeom>
          <a:noFill/>
          <a:ln>
            <a:noFill/>
          </a:ln>
        </p:spPr>
        <p:txBody>
          <a:bodyPr anchorCtr="0" anchor="ctr" bIns="29450" lIns="58925" spcFirstLastPara="1" rIns="58925" wrap="square" tIns="29450">
            <a:noAutofit/>
          </a:bodyPr>
          <a:lstStyle>
            <a:lvl1pPr lvl="0" algn="l">
              <a:lnSpc>
                <a:spcPct val="90000"/>
              </a:lnSpc>
              <a:spcBef>
                <a:spcPts val="0"/>
              </a:spcBef>
              <a:spcAft>
                <a:spcPts val="0"/>
              </a:spcAft>
              <a:buClr>
                <a:schemeClr val="dk1"/>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sp>
        <p:nvSpPr>
          <p:cNvPr id="121" name="Google Shape;121;p24"/>
          <p:cNvSpPr txBox="1"/>
          <p:nvPr>
            <p:ph idx="1" type="body"/>
          </p:nvPr>
        </p:nvSpPr>
        <p:spPr>
          <a:xfrm rot="5400000">
            <a:off x="1349573" y="-447079"/>
            <a:ext cx="4358878" cy="5800725"/>
          </a:xfrm>
          <a:prstGeom prst="rect">
            <a:avLst/>
          </a:prstGeom>
          <a:noFill/>
          <a:ln>
            <a:noFill/>
          </a:ln>
        </p:spPr>
        <p:txBody>
          <a:bodyPr anchorCtr="0" anchor="t" bIns="29450" lIns="58925" spcFirstLastPara="1" rIns="58925" wrap="square" tIns="29450">
            <a:noAutofit/>
          </a:bodyPr>
          <a:lstStyle>
            <a:lvl1pPr indent="-304800" lvl="0" marL="457200" algn="l">
              <a:lnSpc>
                <a:spcPct val="90000"/>
              </a:lnSpc>
              <a:spcBef>
                <a:spcPts val="700"/>
              </a:spcBef>
              <a:spcAft>
                <a:spcPts val="0"/>
              </a:spcAft>
              <a:buClr>
                <a:schemeClr val="dk1"/>
              </a:buClr>
              <a:buSzPts val="1200"/>
              <a:buChar char="•"/>
              <a:defRPr/>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300"/>
              </a:spcBef>
              <a:spcAft>
                <a:spcPts val="0"/>
              </a:spcAft>
              <a:buClr>
                <a:schemeClr val="dk1"/>
              </a:buClr>
              <a:buSzPts val="1200"/>
              <a:buChar char="•"/>
              <a:defRPr/>
            </a:lvl3pPr>
            <a:lvl4pPr indent="-304800" lvl="3" marL="1828800" algn="l">
              <a:lnSpc>
                <a:spcPct val="90000"/>
              </a:lnSpc>
              <a:spcBef>
                <a:spcPts val="300"/>
              </a:spcBef>
              <a:spcAft>
                <a:spcPts val="0"/>
              </a:spcAft>
              <a:buClr>
                <a:schemeClr val="dk1"/>
              </a:buClr>
              <a:buSzPts val="1200"/>
              <a:buChar char="•"/>
              <a:defRPr/>
            </a:lvl4pPr>
            <a:lvl5pPr indent="-304800" lvl="4" marL="2286000" algn="l">
              <a:lnSpc>
                <a:spcPct val="90000"/>
              </a:lnSpc>
              <a:spcBef>
                <a:spcPts val="300"/>
              </a:spcBef>
              <a:spcAft>
                <a:spcPts val="0"/>
              </a:spcAft>
              <a:buClr>
                <a:schemeClr val="dk1"/>
              </a:buClr>
              <a:buSzPts val="1200"/>
              <a:buChar char="•"/>
              <a:defRPr/>
            </a:lvl5pPr>
            <a:lvl6pPr indent="-304800" lvl="5" marL="2743200" algn="l">
              <a:lnSpc>
                <a:spcPct val="90000"/>
              </a:lnSpc>
              <a:spcBef>
                <a:spcPts val="300"/>
              </a:spcBef>
              <a:spcAft>
                <a:spcPts val="0"/>
              </a:spcAft>
              <a:buClr>
                <a:schemeClr val="dk1"/>
              </a:buClr>
              <a:buSzPts val="1200"/>
              <a:buChar char="•"/>
              <a:defRPr/>
            </a:lvl6pPr>
            <a:lvl7pPr indent="-304800" lvl="6" marL="3200400" algn="l">
              <a:lnSpc>
                <a:spcPct val="90000"/>
              </a:lnSpc>
              <a:spcBef>
                <a:spcPts val="300"/>
              </a:spcBef>
              <a:spcAft>
                <a:spcPts val="0"/>
              </a:spcAft>
              <a:buClr>
                <a:schemeClr val="dk1"/>
              </a:buClr>
              <a:buSzPts val="1200"/>
              <a:buChar char="•"/>
              <a:defRPr/>
            </a:lvl7pPr>
            <a:lvl8pPr indent="-304800" lvl="7" marL="3657600" algn="l">
              <a:lnSpc>
                <a:spcPct val="90000"/>
              </a:lnSpc>
              <a:spcBef>
                <a:spcPts val="300"/>
              </a:spcBef>
              <a:spcAft>
                <a:spcPts val="0"/>
              </a:spcAft>
              <a:buClr>
                <a:schemeClr val="dk1"/>
              </a:buClr>
              <a:buSzPts val="1200"/>
              <a:buChar char="•"/>
              <a:defRPr/>
            </a:lvl8pPr>
            <a:lvl9pPr indent="-304800" lvl="8" marL="4114800" algn="l">
              <a:lnSpc>
                <a:spcPct val="90000"/>
              </a:lnSpc>
              <a:spcBef>
                <a:spcPts val="300"/>
              </a:spcBef>
              <a:spcAft>
                <a:spcPts val="0"/>
              </a:spcAft>
              <a:buClr>
                <a:schemeClr val="dk1"/>
              </a:buClr>
              <a:buSzPts val="12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algn="l">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algn="ctr">
              <a:lnSpc>
                <a:spcPct val="100000"/>
              </a:lnSpc>
              <a:spcBef>
                <a:spcPts val="0"/>
              </a:spcBef>
              <a:spcAft>
                <a:spcPts val="0"/>
              </a:spcAft>
              <a:buClr>
                <a:srgbClr val="888888"/>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algn="r">
              <a:lnSpc>
                <a:spcPct val="100000"/>
              </a:lnSpc>
              <a:spcBef>
                <a:spcPts val="0"/>
              </a:spcBef>
              <a:spcAft>
                <a:spcPts val="0"/>
              </a:spcAft>
              <a:buClr>
                <a:srgbClr val="888888"/>
              </a:buClr>
              <a:buSzPts val="800"/>
              <a:buFont typeface="Helvetica Neue Light"/>
              <a:buNone/>
              <a:defRPr/>
            </a:lvl1pPr>
            <a:lvl2pPr indent="0" lvl="1" marL="0" algn="r">
              <a:lnSpc>
                <a:spcPct val="100000"/>
              </a:lnSpc>
              <a:spcBef>
                <a:spcPts val="0"/>
              </a:spcBef>
              <a:spcAft>
                <a:spcPts val="0"/>
              </a:spcAft>
              <a:buClr>
                <a:srgbClr val="888888"/>
              </a:buClr>
              <a:buSzPts val="800"/>
              <a:buFont typeface="Helvetica Neue Light"/>
              <a:buNone/>
              <a:defRPr/>
            </a:lvl2pPr>
            <a:lvl3pPr indent="0" lvl="2" marL="0" algn="r">
              <a:lnSpc>
                <a:spcPct val="100000"/>
              </a:lnSpc>
              <a:spcBef>
                <a:spcPts val="0"/>
              </a:spcBef>
              <a:spcAft>
                <a:spcPts val="0"/>
              </a:spcAft>
              <a:buClr>
                <a:srgbClr val="888888"/>
              </a:buClr>
              <a:buSzPts val="800"/>
              <a:buFont typeface="Helvetica Neue Light"/>
              <a:buNone/>
              <a:defRPr/>
            </a:lvl3pPr>
            <a:lvl4pPr indent="0" lvl="3" marL="0" algn="r">
              <a:lnSpc>
                <a:spcPct val="100000"/>
              </a:lnSpc>
              <a:spcBef>
                <a:spcPts val="0"/>
              </a:spcBef>
              <a:spcAft>
                <a:spcPts val="0"/>
              </a:spcAft>
              <a:buClr>
                <a:srgbClr val="888888"/>
              </a:buClr>
              <a:buSzPts val="800"/>
              <a:buFont typeface="Helvetica Neue Light"/>
              <a:buNone/>
              <a:defRPr/>
            </a:lvl4pPr>
            <a:lvl5pPr indent="0" lvl="4" marL="0" algn="r">
              <a:lnSpc>
                <a:spcPct val="100000"/>
              </a:lnSpc>
              <a:spcBef>
                <a:spcPts val="0"/>
              </a:spcBef>
              <a:spcAft>
                <a:spcPts val="0"/>
              </a:spcAft>
              <a:buClr>
                <a:srgbClr val="888888"/>
              </a:buClr>
              <a:buSzPts val="800"/>
              <a:buFont typeface="Helvetica Neue Light"/>
              <a:buNone/>
              <a:defRPr/>
            </a:lvl5pPr>
            <a:lvl6pPr indent="0" lvl="5" marL="0" algn="r">
              <a:lnSpc>
                <a:spcPct val="100000"/>
              </a:lnSpc>
              <a:spcBef>
                <a:spcPts val="0"/>
              </a:spcBef>
              <a:spcAft>
                <a:spcPts val="0"/>
              </a:spcAft>
              <a:buClr>
                <a:srgbClr val="888888"/>
              </a:buClr>
              <a:buSzPts val="800"/>
              <a:buFont typeface="Helvetica Neue Light"/>
              <a:buNone/>
              <a:defRPr/>
            </a:lvl6pPr>
            <a:lvl7pPr indent="0" lvl="6" marL="0" algn="r">
              <a:lnSpc>
                <a:spcPct val="100000"/>
              </a:lnSpc>
              <a:spcBef>
                <a:spcPts val="0"/>
              </a:spcBef>
              <a:spcAft>
                <a:spcPts val="0"/>
              </a:spcAft>
              <a:buClr>
                <a:srgbClr val="888888"/>
              </a:buClr>
              <a:buSzPts val="800"/>
              <a:buFont typeface="Helvetica Neue Light"/>
              <a:buNone/>
              <a:defRPr/>
            </a:lvl7pPr>
            <a:lvl8pPr indent="0" lvl="7" marL="0" algn="r">
              <a:lnSpc>
                <a:spcPct val="100000"/>
              </a:lnSpc>
              <a:spcBef>
                <a:spcPts val="0"/>
              </a:spcBef>
              <a:spcAft>
                <a:spcPts val="0"/>
              </a:spcAft>
              <a:buClr>
                <a:srgbClr val="888888"/>
              </a:buClr>
              <a:buSzPts val="800"/>
              <a:buFont typeface="Helvetica Neue Light"/>
              <a:buNone/>
              <a:defRPr/>
            </a:lvl8pPr>
            <a:lvl9pPr indent="0" lvl="8" mar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9" cy="572695"/>
          </a:xfrm>
          <a:prstGeom prst="rect">
            <a:avLst/>
          </a:prstGeom>
        </p:spPr>
        <p:txBody>
          <a:bodyPr anchorCtr="0" anchor="ctr" bIns="29450" lIns="58925" spcFirstLastPara="1" rIns="58925" wrap="square" tIns="29450">
            <a:noAutofit/>
          </a:bodyPr>
          <a:lstStyle>
            <a:lvl1pPr lvl="0" rtl="0">
              <a:spcBef>
                <a:spcPts val="0"/>
              </a:spcBef>
              <a:spcAft>
                <a:spcPts val="0"/>
              </a:spcAft>
              <a:buSzPts val="30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27" name="Google Shape;127;p25"/>
          <p:cNvSpPr txBox="1"/>
          <p:nvPr>
            <p:ph idx="1" type="body"/>
          </p:nvPr>
        </p:nvSpPr>
        <p:spPr>
          <a:xfrm>
            <a:off x="311700" y="1152475"/>
            <a:ext cx="8520609" cy="3416396"/>
          </a:xfrm>
          <a:prstGeom prst="rect">
            <a:avLst/>
          </a:prstGeom>
        </p:spPr>
        <p:txBody>
          <a:bodyPr anchorCtr="0" anchor="t" bIns="29450" lIns="58925" spcFirstLastPara="1" rIns="58925" wrap="square" tIns="29450">
            <a:noAutofit/>
          </a:bodyPr>
          <a:lstStyle>
            <a:lvl1pPr indent="-349250" lvl="0" marL="457200" rtl="0">
              <a:spcBef>
                <a:spcPts val="700"/>
              </a:spcBef>
              <a:spcAft>
                <a:spcPts val="0"/>
              </a:spcAft>
              <a:buSzPts val="1900"/>
              <a:buChar char="•"/>
              <a:defRPr/>
            </a:lvl1pPr>
            <a:lvl2pPr indent="-336550" lvl="1" marL="914400" rtl="0">
              <a:spcBef>
                <a:spcPts val="300"/>
              </a:spcBef>
              <a:spcAft>
                <a:spcPts val="0"/>
              </a:spcAft>
              <a:buSzPts val="1700"/>
              <a:buChar char="•"/>
              <a:defRPr/>
            </a:lvl2pPr>
            <a:lvl3pPr indent="-317500" lvl="2" marL="1371600" rtl="0">
              <a:spcBef>
                <a:spcPts val="300"/>
              </a:spcBef>
              <a:spcAft>
                <a:spcPts val="0"/>
              </a:spcAft>
              <a:buSzPts val="1400"/>
              <a:buChar char="•"/>
              <a:defRPr/>
            </a:lvl3pPr>
            <a:lvl4pPr indent="-304800" lvl="3" marL="1828800" rtl="0">
              <a:spcBef>
                <a:spcPts val="300"/>
              </a:spcBef>
              <a:spcAft>
                <a:spcPts val="0"/>
              </a:spcAft>
              <a:buSzPts val="1200"/>
              <a:buChar char="•"/>
              <a:defRPr/>
            </a:lvl4pPr>
            <a:lvl5pPr indent="-304800" lvl="4" marL="2286000" rtl="0">
              <a:spcBef>
                <a:spcPts val="300"/>
              </a:spcBef>
              <a:spcAft>
                <a:spcPts val="0"/>
              </a:spcAft>
              <a:buSzPts val="1200"/>
              <a:buChar char="•"/>
              <a:defRPr/>
            </a:lvl5pPr>
            <a:lvl6pPr indent="-304800" lvl="5" marL="2743200" rtl="0">
              <a:spcBef>
                <a:spcPts val="300"/>
              </a:spcBef>
              <a:spcAft>
                <a:spcPts val="0"/>
              </a:spcAft>
              <a:buSzPts val="1200"/>
              <a:buChar char="•"/>
              <a:defRPr/>
            </a:lvl6pPr>
            <a:lvl7pPr indent="-304800" lvl="6" marL="3200400" rtl="0">
              <a:spcBef>
                <a:spcPts val="300"/>
              </a:spcBef>
              <a:spcAft>
                <a:spcPts val="0"/>
              </a:spcAft>
              <a:buSzPts val="1200"/>
              <a:buChar char="•"/>
              <a:defRPr/>
            </a:lvl7pPr>
            <a:lvl8pPr indent="-304800" lvl="7" marL="3657600" rtl="0">
              <a:spcBef>
                <a:spcPts val="300"/>
              </a:spcBef>
              <a:spcAft>
                <a:spcPts val="0"/>
              </a:spcAft>
              <a:buSzPts val="1200"/>
              <a:buChar char="•"/>
              <a:defRPr/>
            </a:lvl8pPr>
            <a:lvl9pPr indent="-304800" lvl="8" marL="4114800" rtl="0">
              <a:spcBef>
                <a:spcPts val="300"/>
              </a:spcBef>
              <a:spcAft>
                <a:spcPts val="0"/>
              </a:spcAft>
              <a:buSzPts val="1200"/>
              <a:buChar char="•"/>
              <a:defRPr/>
            </a:lvl9pPr>
          </a:lstStyle>
          <a:p/>
        </p:txBody>
      </p:sp>
      <p:sp>
        <p:nvSpPr>
          <p:cNvPr id="128" name="Google Shape;128;p25"/>
          <p:cNvSpPr txBox="1"/>
          <p:nvPr>
            <p:ph idx="12" type="sldNum"/>
          </p:nvPr>
        </p:nvSpPr>
        <p:spPr>
          <a:xfrm>
            <a:off x="8472458" y="4663217"/>
            <a:ext cx="548648" cy="393609"/>
          </a:xfrm>
          <a:prstGeom prst="rect">
            <a:avLst/>
          </a:prstGeom>
        </p:spPr>
        <p:txBody>
          <a:bodyPr anchorCtr="0" anchor="ctr" bIns="29450" lIns="58925" spcFirstLastPara="1" rIns="58925" wrap="square" tIns="29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7"/>
          <p:cNvSpPr txBox="1"/>
          <p:nvPr>
            <p:ph type="ctrTitle"/>
          </p:nvPr>
        </p:nvSpPr>
        <p:spPr>
          <a:xfrm>
            <a:off x="1143000" y="841772"/>
            <a:ext cx="6858000" cy="1790700"/>
          </a:xfrm>
          <a:prstGeom prst="rect">
            <a:avLst/>
          </a:prstGeom>
          <a:noFill/>
          <a:ln>
            <a:noFill/>
          </a:ln>
        </p:spPr>
        <p:txBody>
          <a:bodyPr anchorCtr="0" anchor="b" bIns="29450" lIns="58925" spcFirstLastPara="1" rIns="58925" wrap="square" tIns="29450">
            <a:noAutofit/>
          </a:bodyPr>
          <a:lstStyle>
            <a:lvl1pPr lvl="0" rtl="0" algn="ctr">
              <a:lnSpc>
                <a:spcPct val="90000"/>
              </a:lnSpc>
              <a:spcBef>
                <a:spcPts val="0"/>
              </a:spcBef>
              <a:spcAft>
                <a:spcPts val="0"/>
              </a:spcAft>
              <a:buClr>
                <a:schemeClr val="dk1"/>
              </a:buClr>
              <a:buSzPts val="4100"/>
              <a:buFont typeface="Calibri"/>
              <a:buNone/>
              <a:defRPr sz="41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37" name="Google Shape;137;p27"/>
          <p:cNvSpPr txBox="1"/>
          <p:nvPr>
            <p:ph idx="1" type="subTitle"/>
          </p:nvPr>
        </p:nvSpPr>
        <p:spPr>
          <a:xfrm>
            <a:off x="1143000" y="2701528"/>
            <a:ext cx="6858000" cy="1242000"/>
          </a:xfrm>
          <a:prstGeom prst="rect">
            <a:avLst/>
          </a:prstGeom>
          <a:noFill/>
          <a:ln>
            <a:noFill/>
          </a:ln>
        </p:spPr>
        <p:txBody>
          <a:bodyPr anchorCtr="0" anchor="t" bIns="29450" lIns="58925" spcFirstLastPara="1" rIns="58925" wrap="square" tIns="29450">
            <a:noAutofit/>
          </a:bodyPr>
          <a:lstStyle>
            <a:lvl1pPr lvl="0" rtl="0" algn="ctr">
              <a:lnSpc>
                <a:spcPct val="90000"/>
              </a:lnSpc>
              <a:spcBef>
                <a:spcPts val="700"/>
              </a:spcBef>
              <a:spcAft>
                <a:spcPts val="0"/>
              </a:spcAft>
              <a:buClr>
                <a:schemeClr val="dk1"/>
              </a:buClr>
              <a:buSzPts val="1700"/>
              <a:buNone/>
              <a:defRPr sz="1700"/>
            </a:lvl1pPr>
            <a:lvl2pPr lvl="1" rtl="0" algn="ctr">
              <a:lnSpc>
                <a:spcPct val="90000"/>
              </a:lnSpc>
              <a:spcBef>
                <a:spcPts val="300"/>
              </a:spcBef>
              <a:spcAft>
                <a:spcPts val="0"/>
              </a:spcAft>
              <a:buClr>
                <a:schemeClr val="dk1"/>
              </a:buClr>
              <a:buSzPts val="1400"/>
              <a:buNone/>
              <a:defRPr sz="1400"/>
            </a:lvl2pPr>
            <a:lvl3pPr lvl="2" rtl="0" algn="ctr">
              <a:lnSpc>
                <a:spcPct val="90000"/>
              </a:lnSpc>
              <a:spcBef>
                <a:spcPts val="300"/>
              </a:spcBef>
              <a:spcAft>
                <a:spcPts val="0"/>
              </a:spcAft>
              <a:buClr>
                <a:schemeClr val="dk1"/>
              </a:buClr>
              <a:buSzPts val="1200"/>
              <a:buNone/>
              <a:defRPr sz="1200"/>
            </a:lvl3pPr>
            <a:lvl4pPr lvl="3" rtl="0" algn="ctr">
              <a:lnSpc>
                <a:spcPct val="90000"/>
              </a:lnSpc>
              <a:spcBef>
                <a:spcPts val="300"/>
              </a:spcBef>
              <a:spcAft>
                <a:spcPts val="0"/>
              </a:spcAft>
              <a:buClr>
                <a:schemeClr val="dk1"/>
              </a:buClr>
              <a:buSzPts val="1100"/>
              <a:buNone/>
              <a:defRPr sz="1100"/>
            </a:lvl4pPr>
            <a:lvl5pPr lvl="4" rtl="0" algn="ctr">
              <a:lnSpc>
                <a:spcPct val="90000"/>
              </a:lnSpc>
              <a:spcBef>
                <a:spcPts val="300"/>
              </a:spcBef>
              <a:spcAft>
                <a:spcPts val="0"/>
              </a:spcAft>
              <a:buClr>
                <a:schemeClr val="dk1"/>
              </a:buClr>
              <a:buSzPts val="1100"/>
              <a:buNone/>
              <a:defRPr sz="1100"/>
            </a:lvl5pPr>
            <a:lvl6pPr lvl="5" rtl="0" algn="ctr">
              <a:lnSpc>
                <a:spcPct val="90000"/>
              </a:lnSpc>
              <a:spcBef>
                <a:spcPts val="300"/>
              </a:spcBef>
              <a:spcAft>
                <a:spcPts val="0"/>
              </a:spcAft>
              <a:buClr>
                <a:schemeClr val="dk1"/>
              </a:buClr>
              <a:buSzPts val="1100"/>
              <a:buNone/>
              <a:defRPr sz="1100"/>
            </a:lvl6pPr>
            <a:lvl7pPr lvl="6" rtl="0" algn="ctr">
              <a:lnSpc>
                <a:spcPct val="90000"/>
              </a:lnSpc>
              <a:spcBef>
                <a:spcPts val="300"/>
              </a:spcBef>
              <a:spcAft>
                <a:spcPts val="0"/>
              </a:spcAft>
              <a:buClr>
                <a:schemeClr val="dk1"/>
              </a:buClr>
              <a:buSzPts val="1100"/>
              <a:buNone/>
              <a:defRPr sz="1100"/>
            </a:lvl7pPr>
            <a:lvl8pPr lvl="7" rtl="0" algn="ctr">
              <a:lnSpc>
                <a:spcPct val="90000"/>
              </a:lnSpc>
              <a:spcBef>
                <a:spcPts val="300"/>
              </a:spcBef>
              <a:spcAft>
                <a:spcPts val="0"/>
              </a:spcAft>
              <a:buClr>
                <a:schemeClr val="dk1"/>
              </a:buClr>
              <a:buSzPts val="1100"/>
              <a:buNone/>
              <a:defRPr sz="1100"/>
            </a:lvl8pPr>
            <a:lvl9pPr lvl="8" rtl="0" algn="ctr">
              <a:lnSpc>
                <a:spcPct val="90000"/>
              </a:lnSpc>
              <a:spcBef>
                <a:spcPts val="300"/>
              </a:spcBef>
              <a:spcAft>
                <a:spcPts val="0"/>
              </a:spcAft>
              <a:buClr>
                <a:schemeClr val="dk1"/>
              </a:buClr>
              <a:buSzPts val="1100"/>
              <a:buNone/>
              <a:defRPr sz="1100"/>
            </a:lvl9pPr>
          </a:lstStyle>
          <a:p/>
        </p:txBody>
      </p:sp>
      <p:sp>
        <p:nvSpPr>
          <p:cNvPr id="138" name="Google Shape;138;p27"/>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39" name="Google Shape;139;p27"/>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40" name="Google Shape;140;p27"/>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28"/>
          <p:cNvSpPr txBox="1"/>
          <p:nvPr>
            <p:ph type="title"/>
          </p:nvPr>
        </p:nvSpPr>
        <p:spPr>
          <a:xfrm>
            <a:off x="628650" y="273844"/>
            <a:ext cx="7886700" cy="9942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43" name="Google Shape;143;p28"/>
          <p:cNvSpPr txBox="1"/>
          <p:nvPr>
            <p:ph idx="1" type="body"/>
          </p:nvPr>
        </p:nvSpPr>
        <p:spPr>
          <a:xfrm>
            <a:off x="628650" y="1369218"/>
            <a:ext cx="7886700" cy="32637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44" name="Google Shape;144;p28"/>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45" name="Google Shape;145;p28"/>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46" name="Google Shape;146;p28"/>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623888" y="1282304"/>
            <a:ext cx="7886700" cy="2139600"/>
          </a:xfrm>
          <a:prstGeom prst="rect">
            <a:avLst/>
          </a:prstGeom>
          <a:noFill/>
          <a:ln>
            <a:noFill/>
          </a:ln>
        </p:spPr>
        <p:txBody>
          <a:bodyPr anchorCtr="0" anchor="b" bIns="29450" lIns="58925" spcFirstLastPara="1" rIns="58925" wrap="square" tIns="29450">
            <a:noAutofit/>
          </a:bodyPr>
          <a:lstStyle>
            <a:lvl1pPr lvl="0" rtl="0" algn="l">
              <a:lnSpc>
                <a:spcPct val="90000"/>
              </a:lnSpc>
              <a:spcBef>
                <a:spcPts val="0"/>
              </a:spcBef>
              <a:spcAft>
                <a:spcPts val="0"/>
              </a:spcAft>
              <a:buClr>
                <a:schemeClr val="dk1"/>
              </a:buClr>
              <a:buSzPts val="4100"/>
              <a:buFont typeface="Calibri"/>
              <a:buNone/>
              <a:defRPr sz="41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49" name="Google Shape;149;p29"/>
          <p:cNvSpPr txBox="1"/>
          <p:nvPr>
            <p:ph idx="1" type="body"/>
          </p:nvPr>
        </p:nvSpPr>
        <p:spPr>
          <a:xfrm>
            <a:off x="623888" y="3442098"/>
            <a:ext cx="7886700" cy="1125000"/>
          </a:xfrm>
          <a:prstGeom prst="rect">
            <a:avLst/>
          </a:prstGeom>
          <a:noFill/>
          <a:ln>
            <a:noFill/>
          </a:ln>
        </p:spPr>
        <p:txBody>
          <a:bodyPr anchorCtr="0" anchor="t" bIns="29450" lIns="58925" spcFirstLastPara="1" rIns="58925" wrap="square" tIns="29450">
            <a:noAutofit/>
          </a:bodyPr>
          <a:lstStyle>
            <a:lvl1pPr indent="-228600" lvl="0" marL="457200" rtl="0" algn="l">
              <a:lnSpc>
                <a:spcPct val="90000"/>
              </a:lnSpc>
              <a:spcBef>
                <a:spcPts val="700"/>
              </a:spcBef>
              <a:spcAft>
                <a:spcPts val="0"/>
              </a:spcAft>
              <a:buClr>
                <a:srgbClr val="888888"/>
              </a:buClr>
              <a:buSzPts val="1700"/>
              <a:buNone/>
              <a:defRPr sz="1700">
                <a:solidFill>
                  <a:srgbClr val="888888"/>
                </a:solidFill>
              </a:defRPr>
            </a:lvl1pPr>
            <a:lvl2pPr indent="-228600" lvl="1" marL="914400" rtl="0" algn="l">
              <a:lnSpc>
                <a:spcPct val="90000"/>
              </a:lnSpc>
              <a:spcBef>
                <a:spcPts val="300"/>
              </a:spcBef>
              <a:spcAft>
                <a:spcPts val="0"/>
              </a:spcAft>
              <a:buClr>
                <a:srgbClr val="888888"/>
              </a:buClr>
              <a:buSzPts val="1400"/>
              <a:buNone/>
              <a:defRPr sz="1400">
                <a:solidFill>
                  <a:srgbClr val="888888"/>
                </a:solidFill>
              </a:defRPr>
            </a:lvl2pPr>
            <a:lvl3pPr indent="-228600" lvl="2" marL="1371600" rtl="0" algn="l">
              <a:lnSpc>
                <a:spcPct val="90000"/>
              </a:lnSpc>
              <a:spcBef>
                <a:spcPts val="300"/>
              </a:spcBef>
              <a:spcAft>
                <a:spcPts val="0"/>
              </a:spcAft>
              <a:buClr>
                <a:srgbClr val="888888"/>
              </a:buClr>
              <a:buSzPts val="1200"/>
              <a:buNone/>
              <a:defRPr sz="1200">
                <a:solidFill>
                  <a:srgbClr val="888888"/>
                </a:solidFill>
              </a:defRPr>
            </a:lvl3pPr>
            <a:lvl4pPr indent="-228600" lvl="3" marL="1828800" rtl="0" algn="l">
              <a:lnSpc>
                <a:spcPct val="90000"/>
              </a:lnSpc>
              <a:spcBef>
                <a:spcPts val="300"/>
              </a:spcBef>
              <a:spcAft>
                <a:spcPts val="0"/>
              </a:spcAft>
              <a:buClr>
                <a:srgbClr val="888888"/>
              </a:buClr>
              <a:buSzPts val="1100"/>
              <a:buNone/>
              <a:defRPr sz="1100">
                <a:solidFill>
                  <a:srgbClr val="888888"/>
                </a:solidFill>
              </a:defRPr>
            </a:lvl4pPr>
            <a:lvl5pPr indent="-228600" lvl="4" marL="2286000" rtl="0" algn="l">
              <a:lnSpc>
                <a:spcPct val="90000"/>
              </a:lnSpc>
              <a:spcBef>
                <a:spcPts val="300"/>
              </a:spcBef>
              <a:spcAft>
                <a:spcPts val="0"/>
              </a:spcAft>
              <a:buClr>
                <a:srgbClr val="888888"/>
              </a:buClr>
              <a:buSzPts val="1100"/>
              <a:buNone/>
              <a:defRPr sz="1100">
                <a:solidFill>
                  <a:srgbClr val="888888"/>
                </a:solidFill>
              </a:defRPr>
            </a:lvl5pPr>
            <a:lvl6pPr indent="-228600" lvl="5" marL="2743200" rtl="0" algn="l">
              <a:lnSpc>
                <a:spcPct val="90000"/>
              </a:lnSpc>
              <a:spcBef>
                <a:spcPts val="300"/>
              </a:spcBef>
              <a:spcAft>
                <a:spcPts val="0"/>
              </a:spcAft>
              <a:buClr>
                <a:srgbClr val="888888"/>
              </a:buClr>
              <a:buSzPts val="1100"/>
              <a:buNone/>
              <a:defRPr sz="1100">
                <a:solidFill>
                  <a:srgbClr val="888888"/>
                </a:solidFill>
              </a:defRPr>
            </a:lvl6pPr>
            <a:lvl7pPr indent="-228600" lvl="6" marL="3200400" rtl="0" algn="l">
              <a:lnSpc>
                <a:spcPct val="90000"/>
              </a:lnSpc>
              <a:spcBef>
                <a:spcPts val="300"/>
              </a:spcBef>
              <a:spcAft>
                <a:spcPts val="0"/>
              </a:spcAft>
              <a:buClr>
                <a:srgbClr val="888888"/>
              </a:buClr>
              <a:buSzPts val="1100"/>
              <a:buNone/>
              <a:defRPr sz="1100">
                <a:solidFill>
                  <a:srgbClr val="888888"/>
                </a:solidFill>
              </a:defRPr>
            </a:lvl7pPr>
            <a:lvl8pPr indent="-228600" lvl="7" marL="3657600" rtl="0" algn="l">
              <a:lnSpc>
                <a:spcPct val="90000"/>
              </a:lnSpc>
              <a:spcBef>
                <a:spcPts val="300"/>
              </a:spcBef>
              <a:spcAft>
                <a:spcPts val="0"/>
              </a:spcAft>
              <a:buClr>
                <a:srgbClr val="888888"/>
              </a:buClr>
              <a:buSzPts val="1100"/>
              <a:buNone/>
              <a:defRPr sz="1100">
                <a:solidFill>
                  <a:srgbClr val="888888"/>
                </a:solidFill>
              </a:defRPr>
            </a:lvl8pPr>
            <a:lvl9pPr indent="-228600" lvl="8" marL="4114800" rtl="0" algn="l">
              <a:lnSpc>
                <a:spcPct val="90000"/>
              </a:lnSpc>
              <a:spcBef>
                <a:spcPts val="300"/>
              </a:spcBef>
              <a:spcAft>
                <a:spcPts val="0"/>
              </a:spcAft>
              <a:buClr>
                <a:srgbClr val="888888"/>
              </a:buClr>
              <a:buSzPts val="1100"/>
              <a:buNone/>
              <a:defRPr sz="1100">
                <a:solidFill>
                  <a:srgbClr val="888888"/>
                </a:solidFill>
              </a:defRPr>
            </a:lvl9pPr>
          </a:lstStyle>
          <a:p/>
        </p:txBody>
      </p:sp>
      <p:sp>
        <p:nvSpPr>
          <p:cNvPr id="150" name="Google Shape;150;p29"/>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51" name="Google Shape;151;p29"/>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52" name="Google Shape;152;p29"/>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628650" y="273844"/>
            <a:ext cx="7886700" cy="9942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55" name="Google Shape;155;p30"/>
          <p:cNvSpPr txBox="1"/>
          <p:nvPr>
            <p:ph idx="1" type="body"/>
          </p:nvPr>
        </p:nvSpPr>
        <p:spPr>
          <a:xfrm>
            <a:off x="628650" y="1369218"/>
            <a:ext cx="3886200" cy="32637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56" name="Google Shape;156;p30"/>
          <p:cNvSpPr txBox="1"/>
          <p:nvPr>
            <p:ph idx="2" type="body"/>
          </p:nvPr>
        </p:nvSpPr>
        <p:spPr>
          <a:xfrm>
            <a:off x="4629150" y="1369218"/>
            <a:ext cx="3886200" cy="32637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57" name="Google Shape;157;p30"/>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58" name="Google Shape;158;p30"/>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59" name="Google Shape;159;p30"/>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629841" y="273844"/>
            <a:ext cx="7886700" cy="9942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62" name="Google Shape;162;p31"/>
          <p:cNvSpPr txBox="1"/>
          <p:nvPr>
            <p:ph idx="1" type="body"/>
          </p:nvPr>
        </p:nvSpPr>
        <p:spPr>
          <a:xfrm>
            <a:off x="629842" y="1260872"/>
            <a:ext cx="3868500" cy="618000"/>
          </a:xfrm>
          <a:prstGeom prst="rect">
            <a:avLst/>
          </a:prstGeom>
          <a:noFill/>
          <a:ln>
            <a:noFill/>
          </a:ln>
        </p:spPr>
        <p:txBody>
          <a:bodyPr anchorCtr="0" anchor="b" bIns="29450" lIns="58925" spcFirstLastPara="1" rIns="58925" wrap="square" tIns="29450">
            <a:noAutofit/>
          </a:bodyPr>
          <a:lstStyle>
            <a:lvl1pPr indent="-228600" lvl="0" marL="457200" rtl="0" algn="l">
              <a:lnSpc>
                <a:spcPct val="90000"/>
              </a:lnSpc>
              <a:spcBef>
                <a:spcPts val="700"/>
              </a:spcBef>
              <a:spcAft>
                <a:spcPts val="0"/>
              </a:spcAft>
              <a:buClr>
                <a:schemeClr val="dk1"/>
              </a:buClr>
              <a:buSzPts val="1700"/>
              <a:buNone/>
              <a:defRPr b="1" sz="1700"/>
            </a:lvl1pPr>
            <a:lvl2pPr indent="-228600" lvl="1" marL="914400" rtl="0" algn="l">
              <a:lnSpc>
                <a:spcPct val="90000"/>
              </a:lnSpc>
              <a:spcBef>
                <a:spcPts val="300"/>
              </a:spcBef>
              <a:spcAft>
                <a:spcPts val="0"/>
              </a:spcAft>
              <a:buClr>
                <a:schemeClr val="dk1"/>
              </a:buClr>
              <a:buSzPts val="1400"/>
              <a:buNone/>
              <a:defRPr b="1" sz="1400"/>
            </a:lvl2pPr>
            <a:lvl3pPr indent="-228600" lvl="2" marL="1371600" rtl="0" algn="l">
              <a:lnSpc>
                <a:spcPct val="90000"/>
              </a:lnSpc>
              <a:spcBef>
                <a:spcPts val="300"/>
              </a:spcBef>
              <a:spcAft>
                <a:spcPts val="0"/>
              </a:spcAft>
              <a:buClr>
                <a:schemeClr val="dk1"/>
              </a:buClr>
              <a:buSzPts val="1200"/>
              <a:buNone/>
              <a:defRPr b="1" sz="1200"/>
            </a:lvl3pPr>
            <a:lvl4pPr indent="-228600" lvl="3" marL="1828800" rtl="0" algn="l">
              <a:lnSpc>
                <a:spcPct val="90000"/>
              </a:lnSpc>
              <a:spcBef>
                <a:spcPts val="300"/>
              </a:spcBef>
              <a:spcAft>
                <a:spcPts val="0"/>
              </a:spcAft>
              <a:buClr>
                <a:schemeClr val="dk1"/>
              </a:buClr>
              <a:buSzPts val="1100"/>
              <a:buNone/>
              <a:defRPr b="1" sz="1100"/>
            </a:lvl4pPr>
            <a:lvl5pPr indent="-228600" lvl="4" marL="2286000" rtl="0" algn="l">
              <a:lnSpc>
                <a:spcPct val="90000"/>
              </a:lnSpc>
              <a:spcBef>
                <a:spcPts val="300"/>
              </a:spcBef>
              <a:spcAft>
                <a:spcPts val="0"/>
              </a:spcAft>
              <a:buClr>
                <a:schemeClr val="dk1"/>
              </a:buClr>
              <a:buSzPts val="1100"/>
              <a:buNone/>
              <a:defRPr b="1" sz="1100"/>
            </a:lvl5pPr>
            <a:lvl6pPr indent="-228600" lvl="5" marL="2743200" rtl="0" algn="l">
              <a:lnSpc>
                <a:spcPct val="90000"/>
              </a:lnSpc>
              <a:spcBef>
                <a:spcPts val="300"/>
              </a:spcBef>
              <a:spcAft>
                <a:spcPts val="0"/>
              </a:spcAft>
              <a:buClr>
                <a:schemeClr val="dk1"/>
              </a:buClr>
              <a:buSzPts val="1100"/>
              <a:buNone/>
              <a:defRPr b="1" sz="1100"/>
            </a:lvl6pPr>
            <a:lvl7pPr indent="-228600" lvl="6" marL="3200400" rtl="0" algn="l">
              <a:lnSpc>
                <a:spcPct val="90000"/>
              </a:lnSpc>
              <a:spcBef>
                <a:spcPts val="300"/>
              </a:spcBef>
              <a:spcAft>
                <a:spcPts val="0"/>
              </a:spcAft>
              <a:buClr>
                <a:schemeClr val="dk1"/>
              </a:buClr>
              <a:buSzPts val="1100"/>
              <a:buNone/>
              <a:defRPr b="1" sz="1100"/>
            </a:lvl7pPr>
            <a:lvl8pPr indent="-228600" lvl="7" marL="3657600" rtl="0" algn="l">
              <a:lnSpc>
                <a:spcPct val="90000"/>
              </a:lnSpc>
              <a:spcBef>
                <a:spcPts val="300"/>
              </a:spcBef>
              <a:spcAft>
                <a:spcPts val="0"/>
              </a:spcAft>
              <a:buClr>
                <a:schemeClr val="dk1"/>
              </a:buClr>
              <a:buSzPts val="1100"/>
              <a:buNone/>
              <a:defRPr b="1" sz="1100"/>
            </a:lvl8pPr>
            <a:lvl9pPr indent="-228600" lvl="8" marL="4114800" rtl="0" algn="l">
              <a:lnSpc>
                <a:spcPct val="90000"/>
              </a:lnSpc>
              <a:spcBef>
                <a:spcPts val="300"/>
              </a:spcBef>
              <a:spcAft>
                <a:spcPts val="0"/>
              </a:spcAft>
              <a:buClr>
                <a:schemeClr val="dk1"/>
              </a:buClr>
              <a:buSzPts val="1100"/>
              <a:buNone/>
              <a:defRPr b="1" sz="1100"/>
            </a:lvl9pPr>
          </a:lstStyle>
          <a:p/>
        </p:txBody>
      </p:sp>
      <p:sp>
        <p:nvSpPr>
          <p:cNvPr id="163" name="Google Shape;163;p31"/>
          <p:cNvSpPr txBox="1"/>
          <p:nvPr>
            <p:ph idx="2" type="body"/>
          </p:nvPr>
        </p:nvSpPr>
        <p:spPr>
          <a:xfrm>
            <a:off x="629842" y="1878806"/>
            <a:ext cx="3868500" cy="27636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64" name="Google Shape;164;p31"/>
          <p:cNvSpPr txBox="1"/>
          <p:nvPr>
            <p:ph idx="3" type="body"/>
          </p:nvPr>
        </p:nvSpPr>
        <p:spPr>
          <a:xfrm>
            <a:off x="4629150" y="1260872"/>
            <a:ext cx="3887400" cy="618000"/>
          </a:xfrm>
          <a:prstGeom prst="rect">
            <a:avLst/>
          </a:prstGeom>
          <a:noFill/>
          <a:ln>
            <a:noFill/>
          </a:ln>
        </p:spPr>
        <p:txBody>
          <a:bodyPr anchorCtr="0" anchor="b" bIns="29450" lIns="58925" spcFirstLastPara="1" rIns="58925" wrap="square" tIns="29450">
            <a:noAutofit/>
          </a:bodyPr>
          <a:lstStyle>
            <a:lvl1pPr indent="-228600" lvl="0" marL="457200" rtl="0" algn="l">
              <a:lnSpc>
                <a:spcPct val="90000"/>
              </a:lnSpc>
              <a:spcBef>
                <a:spcPts val="700"/>
              </a:spcBef>
              <a:spcAft>
                <a:spcPts val="0"/>
              </a:spcAft>
              <a:buClr>
                <a:schemeClr val="dk1"/>
              </a:buClr>
              <a:buSzPts val="1700"/>
              <a:buNone/>
              <a:defRPr b="1" sz="1700"/>
            </a:lvl1pPr>
            <a:lvl2pPr indent="-228600" lvl="1" marL="914400" rtl="0" algn="l">
              <a:lnSpc>
                <a:spcPct val="90000"/>
              </a:lnSpc>
              <a:spcBef>
                <a:spcPts val="300"/>
              </a:spcBef>
              <a:spcAft>
                <a:spcPts val="0"/>
              </a:spcAft>
              <a:buClr>
                <a:schemeClr val="dk1"/>
              </a:buClr>
              <a:buSzPts val="1400"/>
              <a:buNone/>
              <a:defRPr b="1" sz="1400"/>
            </a:lvl2pPr>
            <a:lvl3pPr indent="-228600" lvl="2" marL="1371600" rtl="0" algn="l">
              <a:lnSpc>
                <a:spcPct val="90000"/>
              </a:lnSpc>
              <a:spcBef>
                <a:spcPts val="300"/>
              </a:spcBef>
              <a:spcAft>
                <a:spcPts val="0"/>
              </a:spcAft>
              <a:buClr>
                <a:schemeClr val="dk1"/>
              </a:buClr>
              <a:buSzPts val="1200"/>
              <a:buNone/>
              <a:defRPr b="1" sz="1200"/>
            </a:lvl3pPr>
            <a:lvl4pPr indent="-228600" lvl="3" marL="1828800" rtl="0" algn="l">
              <a:lnSpc>
                <a:spcPct val="90000"/>
              </a:lnSpc>
              <a:spcBef>
                <a:spcPts val="300"/>
              </a:spcBef>
              <a:spcAft>
                <a:spcPts val="0"/>
              </a:spcAft>
              <a:buClr>
                <a:schemeClr val="dk1"/>
              </a:buClr>
              <a:buSzPts val="1100"/>
              <a:buNone/>
              <a:defRPr b="1" sz="1100"/>
            </a:lvl4pPr>
            <a:lvl5pPr indent="-228600" lvl="4" marL="2286000" rtl="0" algn="l">
              <a:lnSpc>
                <a:spcPct val="90000"/>
              </a:lnSpc>
              <a:spcBef>
                <a:spcPts val="300"/>
              </a:spcBef>
              <a:spcAft>
                <a:spcPts val="0"/>
              </a:spcAft>
              <a:buClr>
                <a:schemeClr val="dk1"/>
              </a:buClr>
              <a:buSzPts val="1100"/>
              <a:buNone/>
              <a:defRPr b="1" sz="1100"/>
            </a:lvl5pPr>
            <a:lvl6pPr indent="-228600" lvl="5" marL="2743200" rtl="0" algn="l">
              <a:lnSpc>
                <a:spcPct val="90000"/>
              </a:lnSpc>
              <a:spcBef>
                <a:spcPts val="300"/>
              </a:spcBef>
              <a:spcAft>
                <a:spcPts val="0"/>
              </a:spcAft>
              <a:buClr>
                <a:schemeClr val="dk1"/>
              </a:buClr>
              <a:buSzPts val="1100"/>
              <a:buNone/>
              <a:defRPr b="1" sz="1100"/>
            </a:lvl6pPr>
            <a:lvl7pPr indent="-228600" lvl="6" marL="3200400" rtl="0" algn="l">
              <a:lnSpc>
                <a:spcPct val="90000"/>
              </a:lnSpc>
              <a:spcBef>
                <a:spcPts val="300"/>
              </a:spcBef>
              <a:spcAft>
                <a:spcPts val="0"/>
              </a:spcAft>
              <a:buClr>
                <a:schemeClr val="dk1"/>
              </a:buClr>
              <a:buSzPts val="1100"/>
              <a:buNone/>
              <a:defRPr b="1" sz="1100"/>
            </a:lvl7pPr>
            <a:lvl8pPr indent="-228600" lvl="7" marL="3657600" rtl="0" algn="l">
              <a:lnSpc>
                <a:spcPct val="90000"/>
              </a:lnSpc>
              <a:spcBef>
                <a:spcPts val="300"/>
              </a:spcBef>
              <a:spcAft>
                <a:spcPts val="0"/>
              </a:spcAft>
              <a:buClr>
                <a:schemeClr val="dk1"/>
              </a:buClr>
              <a:buSzPts val="1100"/>
              <a:buNone/>
              <a:defRPr b="1" sz="1100"/>
            </a:lvl8pPr>
            <a:lvl9pPr indent="-228600" lvl="8" marL="4114800" rtl="0" algn="l">
              <a:lnSpc>
                <a:spcPct val="90000"/>
              </a:lnSpc>
              <a:spcBef>
                <a:spcPts val="300"/>
              </a:spcBef>
              <a:spcAft>
                <a:spcPts val="0"/>
              </a:spcAft>
              <a:buClr>
                <a:schemeClr val="dk1"/>
              </a:buClr>
              <a:buSzPts val="1100"/>
              <a:buNone/>
              <a:defRPr b="1" sz="1100"/>
            </a:lvl9pPr>
          </a:lstStyle>
          <a:p/>
        </p:txBody>
      </p:sp>
      <p:sp>
        <p:nvSpPr>
          <p:cNvPr id="165" name="Google Shape;165;p31"/>
          <p:cNvSpPr txBox="1"/>
          <p:nvPr>
            <p:ph idx="4" type="body"/>
          </p:nvPr>
        </p:nvSpPr>
        <p:spPr>
          <a:xfrm>
            <a:off x="4629150" y="1878806"/>
            <a:ext cx="3887400" cy="27636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66" name="Google Shape;166;p31"/>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67" name="Google Shape;167;p31"/>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68" name="Google Shape;168;p31"/>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628650" y="273844"/>
            <a:ext cx="7886700" cy="9942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71" name="Google Shape;171;p32"/>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72" name="Google Shape;172;p32"/>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73" name="Google Shape;173;p32"/>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33"/>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76" name="Google Shape;176;p33"/>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77" name="Google Shape;177;p33"/>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8" name="Shape 178"/>
        <p:cNvGrpSpPr/>
        <p:nvPr/>
      </p:nvGrpSpPr>
      <p:grpSpPr>
        <a:xfrm>
          <a:off x="0" y="0"/>
          <a:ext cx="0" cy="0"/>
          <a:chOff x="0" y="0"/>
          <a:chExt cx="0" cy="0"/>
        </a:xfrm>
      </p:grpSpPr>
      <p:sp>
        <p:nvSpPr>
          <p:cNvPr id="179" name="Google Shape;179;p34"/>
          <p:cNvSpPr txBox="1"/>
          <p:nvPr>
            <p:ph type="title"/>
          </p:nvPr>
        </p:nvSpPr>
        <p:spPr>
          <a:xfrm>
            <a:off x="629841" y="342900"/>
            <a:ext cx="2949000" cy="1200000"/>
          </a:xfrm>
          <a:prstGeom prst="rect">
            <a:avLst/>
          </a:prstGeom>
          <a:noFill/>
          <a:ln>
            <a:noFill/>
          </a:ln>
        </p:spPr>
        <p:txBody>
          <a:bodyPr anchorCtr="0" anchor="b" bIns="29450" lIns="58925" spcFirstLastPara="1" rIns="58925" wrap="square" tIns="29450">
            <a:noAutofit/>
          </a:bodyPr>
          <a:lstStyle>
            <a:lvl1pPr lvl="0" rtl="0" algn="l">
              <a:lnSpc>
                <a:spcPct val="90000"/>
              </a:lnSpc>
              <a:spcBef>
                <a:spcPts val="0"/>
              </a:spcBef>
              <a:spcAft>
                <a:spcPts val="0"/>
              </a:spcAft>
              <a:buClr>
                <a:schemeClr val="dk1"/>
              </a:buClr>
              <a:buSzPts val="2200"/>
              <a:buFont typeface="Calibri"/>
              <a:buNone/>
              <a:defRPr sz="22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80" name="Google Shape;180;p34"/>
          <p:cNvSpPr txBox="1"/>
          <p:nvPr>
            <p:ph idx="1" type="body"/>
          </p:nvPr>
        </p:nvSpPr>
        <p:spPr>
          <a:xfrm>
            <a:off x="3887391" y="740569"/>
            <a:ext cx="4629300" cy="3655200"/>
          </a:xfrm>
          <a:prstGeom prst="rect">
            <a:avLst/>
          </a:prstGeom>
          <a:noFill/>
          <a:ln>
            <a:noFill/>
          </a:ln>
        </p:spPr>
        <p:txBody>
          <a:bodyPr anchorCtr="0" anchor="t" bIns="29450" lIns="58925" spcFirstLastPara="1" rIns="58925" wrap="square" tIns="29450">
            <a:noAutofit/>
          </a:bodyPr>
          <a:lstStyle>
            <a:lvl1pPr indent="-368300" lvl="0" marL="457200" rtl="0" algn="l">
              <a:lnSpc>
                <a:spcPct val="90000"/>
              </a:lnSpc>
              <a:spcBef>
                <a:spcPts val="700"/>
              </a:spcBef>
              <a:spcAft>
                <a:spcPts val="0"/>
              </a:spcAft>
              <a:buClr>
                <a:schemeClr val="dk1"/>
              </a:buClr>
              <a:buSzPts val="2200"/>
              <a:buChar char="•"/>
              <a:defRPr sz="2200"/>
            </a:lvl1pPr>
            <a:lvl2pPr indent="-349250" lvl="1" marL="914400" rtl="0" algn="l">
              <a:lnSpc>
                <a:spcPct val="90000"/>
              </a:lnSpc>
              <a:spcBef>
                <a:spcPts val="300"/>
              </a:spcBef>
              <a:spcAft>
                <a:spcPts val="0"/>
              </a:spcAft>
              <a:buClr>
                <a:schemeClr val="dk1"/>
              </a:buClr>
              <a:buSzPts val="1900"/>
              <a:buChar char="•"/>
              <a:defRPr sz="1900"/>
            </a:lvl2pPr>
            <a:lvl3pPr indent="-336550" lvl="2" marL="1371600" rtl="0" algn="l">
              <a:lnSpc>
                <a:spcPct val="90000"/>
              </a:lnSpc>
              <a:spcBef>
                <a:spcPts val="300"/>
              </a:spcBef>
              <a:spcAft>
                <a:spcPts val="0"/>
              </a:spcAft>
              <a:buClr>
                <a:schemeClr val="dk1"/>
              </a:buClr>
              <a:buSzPts val="1700"/>
              <a:buChar char="•"/>
              <a:defRPr sz="1700"/>
            </a:lvl3pPr>
            <a:lvl4pPr indent="-317500" lvl="3" marL="1828800" rtl="0" algn="l">
              <a:lnSpc>
                <a:spcPct val="90000"/>
              </a:lnSpc>
              <a:spcBef>
                <a:spcPts val="300"/>
              </a:spcBef>
              <a:spcAft>
                <a:spcPts val="0"/>
              </a:spcAft>
              <a:buClr>
                <a:schemeClr val="dk1"/>
              </a:buClr>
              <a:buSzPts val="1400"/>
              <a:buChar char="•"/>
              <a:defRPr sz="1400"/>
            </a:lvl4pPr>
            <a:lvl5pPr indent="-317500" lvl="4" marL="2286000" rtl="0" algn="l">
              <a:lnSpc>
                <a:spcPct val="90000"/>
              </a:lnSpc>
              <a:spcBef>
                <a:spcPts val="300"/>
              </a:spcBef>
              <a:spcAft>
                <a:spcPts val="0"/>
              </a:spcAft>
              <a:buClr>
                <a:schemeClr val="dk1"/>
              </a:buClr>
              <a:buSzPts val="1400"/>
              <a:buChar char="•"/>
              <a:defRPr sz="1400"/>
            </a:lvl5pPr>
            <a:lvl6pPr indent="-317500" lvl="5" marL="2743200" rtl="0" algn="l">
              <a:lnSpc>
                <a:spcPct val="90000"/>
              </a:lnSpc>
              <a:spcBef>
                <a:spcPts val="300"/>
              </a:spcBef>
              <a:spcAft>
                <a:spcPts val="0"/>
              </a:spcAft>
              <a:buClr>
                <a:schemeClr val="dk1"/>
              </a:buClr>
              <a:buSzPts val="1400"/>
              <a:buChar char="•"/>
              <a:defRPr sz="1400"/>
            </a:lvl6pPr>
            <a:lvl7pPr indent="-317500" lvl="6" marL="3200400" rtl="0" algn="l">
              <a:lnSpc>
                <a:spcPct val="90000"/>
              </a:lnSpc>
              <a:spcBef>
                <a:spcPts val="300"/>
              </a:spcBef>
              <a:spcAft>
                <a:spcPts val="0"/>
              </a:spcAft>
              <a:buClr>
                <a:schemeClr val="dk1"/>
              </a:buClr>
              <a:buSzPts val="1400"/>
              <a:buChar char="•"/>
              <a:defRPr sz="1400"/>
            </a:lvl7pPr>
            <a:lvl8pPr indent="-317500" lvl="7" marL="3657600" rtl="0" algn="l">
              <a:lnSpc>
                <a:spcPct val="90000"/>
              </a:lnSpc>
              <a:spcBef>
                <a:spcPts val="300"/>
              </a:spcBef>
              <a:spcAft>
                <a:spcPts val="0"/>
              </a:spcAft>
              <a:buClr>
                <a:schemeClr val="dk1"/>
              </a:buClr>
              <a:buSzPts val="1400"/>
              <a:buChar char="•"/>
              <a:defRPr sz="1400"/>
            </a:lvl8pPr>
            <a:lvl9pPr indent="-317500" lvl="8" marL="4114800" rtl="0" algn="l">
              <a:lnSpc>
                <a:spcPct val="90000"/>
              </a:lnSpc>
              <a:spcBef>
                <a:spcPts val="300"/>
              </a:spcBef>
              <a:spcAft>
                <a:spcPts val="0"/>
              </a:spcAft>
              <a:buClr>
                <a:schemeClr val="dk1"/>
              </a:buClr>
              <a:buSzPts val="1400"/>
              <a:buChar char="•"/>
              <a:defRPr sz="1400"/>
            </a:lvl9pPr>
          </a:lstStyle>
          <a:p/>
        </p:txBody>
      </p:sp>
      <p:sp>
        <p:nvSpPr>
          <p:cNvPr id="181" name="Google Shape;181;p34"/>
          <p:cNvSpPr txBox="1"/>
          <p:nvPr>
            <p:ph idx="2" type="body"/>
          </p:nvPr>
        </p:nvSpPr>
        <p:spPr>
          <a:xfrm>
            <a:off x="629841" y="1543050"/>
            <a:ext cx="2949000" cy="2858700"/>
          </a:xfrm>
          <a:prstGeom prst="rect">
            <a:avLst/>
          </a:prstGeom>
          <a:noFill/>
          <a:ln>
            <a:noFill/>
          </a:ln>
        </p:spPr>
        <p:txBody>
          <a:bodyPr anchorCtr="0" anchor="t" bIns="29450" lIns="58925" spcFirstLastPara="1" rIns="58925" wrap="square" tIns="29450">
            <a:noAutofit/>
          </a:bodyPr>
          <a:lstStyle>
            <a:lvl1pPr indent="-228600" lvl="0" marL="457200" rtl="0" algn="l">
              <a:lnSpc>
                <a:spcPct val="90000"/>
              </a:lnSpc>
              <a:spcBef>
                <a:spcPts val="700"/>
              </a:spcBef>
              <a:spcAft>
                <a:spcPts val="0"/>
              </a:spcAft>
              <a:buClr>
                <a:schemeClr val="dk1"/>
              </a:buClr>
              <a:buSzPts val="1100"/>
              <a:buNone/>
              <a:defRPr sz="1100"/>
            </a:lvl1pPr>
            <a:lvl2pPr indent="-228600" lvl="1" marL="914400" rtl="0" algn="l">
              <a:lnSpc>
                <a:spcPct val="90000"/>
              </a:lnSpc>
              <a:spcBef>
                <a:spcPts val="300"/>
              </a:spcBef>
              <a:spcAft>
                <a:spcPts val="0"/>
              </a:spcAft>
              <a:buClr>
                <a:schemeClr val="dk1"/>
              </a:buClr>
              <a:buSzPts val="1000"/>
              <a:buNone/>
              <a:defRPr sz="1000"/>
            </a:lvl2pPr>
            <a:lvl3pPr indent="-228600" lvl="2" marL="1371600" rtl="0" algn="l">
              <a:lnSpc>
                <a:spcPct val="90000"/>
              </a:lnSpc>
              <a:spcBef>
                <a:spcPts val="300"/>
              </a:spcBef>
              <a:spcAft>
                <a:spcPts val="0"/>
              </a:spcAft>
              <a:buClr>
                <a:schemeClr val="dk1"/>
              </a:buClr>
              <a:buSzPts val="800"/>
              <a:buNone/>
              <a:defRPr sz="800"/>
            </a:lvl3pPr>
            <a:lvl4pPr indent="-228600" lvl="3" marL="1828800" rtl="0" algn="l">
              <a:lnSpc>
                <a:spcPct val="90000"/>
              </a:lnSpc>
              <a:spcBef>
                <a:spcPts val="300"/>
              </a:spcBef>
              <a:spcAft>
                <a:spcPts val="0"/>
              </a:spcAft>
              <a:buClr>
                <a:schemeClr val="dk1"/>
              </a:buClr>
              <a:buSzPts val="700"/>
              <a:buNone/>
              <a:defRPr sz="700"/>
            </a:lvl4pPr>
            <a:lvl5pPr indent="-228600" lvl="4" marL="2286000" rtl="0" algn="l">
              <a:lnSpc>
                <a:spcPct val="90000"/>
              </a:lnSpc>
              <a:spcBef>
                <a:spcPts val="300"/>
              </a:spcBef>
              <a:spcAft>
                <a:spcPts val="0"/>
              </a:spcAft>
              <a:buClr>
                <a:schemeClr val="dk1"/>
              </a:buClr>
              <a:buSzPts val="700"/>
              <a:buNone/>
              <a:defRPr sz="700"/>
            </a:lvl5pPr>
            <a:lvl6pPr indent="-228600" lvl="5" marL="2743200" rtl="0" algn="l">
              <a:lnSpc>
                <a:spcPct val="90000"/>
              </a:lnSpc>
              <a:spcBef>
                <a:spcPts val="300"/>
              </a:spcBef>
              <a:spcAft>
                <a:spcPts val="0"/>
              </a:spcAft>
              <a:buClr>
                <a:schemeClr val="dk1"/>
              </a:buClr>
              <a:buSzPts val="700"/>
              <a:buNone/>
              <a:defRPr sz="700"/>
            </a:lvl6pPr>
            <a:lvl7pPr indent="-228600" lvl="6" marL="3200400" rtl="0" algn="l">
              <a:lnSpc>
                <a:spcPct val="90000"/>
              </a:lnSpc>
              <a:spcBef>
                <a:spcPts val="300"/>
              </a:spcBef>
              <a:spcAft>
                <a:spcPts val="0"/>
              </a:spcAft>
              <a:buClr>
                <a:schemeClr val="dk1"/>
              </a:buClr>
              <a:buSzPts val="700"/>
              <a:buNone/>
              <a:defRPr sz="700"/>
            </a:lvl7pPr>
            <a:lvl8pPr indent="-228600" lvl="7" marL="3657600" rtl="0" algn="l">
              <a:lnSpc>
                <a:spcPct val="90000"/>
              </a:lnSpc>
              <a:spcBef>
                <a:spcPts val="300"/>
              </a:spcBef>
              <a:spcAft>
                <a:spcPts val="0"/>
              </a:spcAft>
              <a:buClr>
                <a:schemeClr val="dk1"/>
              </a:buClr>
              <a:buSzPts val="700"/>
              <a:buNone/>
              <a:defRPr sz="700"/>
            </a:lvl8pPr>
            <a:lvl9pPr indent="-228600" lvl="8" marL="4114800" rtl="0" algn="l">
              <a:lnSpc>
                <a:spcPct val="90000"/>
              </a:lnSpc>
              <a:spcBef>
                <a:spcPts val="300"/>
              </a:spcBef>
              <a:spcAft>
                <a:spcPts val="0"/>
              </a:spcAft>
              <a:buClr>
                <a:schemeClr val="dk1"/>
              </a:buClr>
              <a:buSzPts val="700"/>
              <a:buNone/>
              <a:defRPr sz="700"/>
            </a:lvl9pPr>
          </a:lstStyle>
          <a:p/>
        </p:txBody>
      </p:sp>
      <p:sp>
        <p:nvSpPr>
          <p:cNvPr id="182" name="Google Shape;182;p34"/>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83" name="Google Shape;183;p34"/>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84" name="Google Shape;184;p34"/>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5" name="Shape 185"/>
        <p:cNvGrpSpPr/>
        <p:nvPr/>
      </p:nvGrpSpPr>
      <p:grpSpPr>
        <a:xfrm>
          <a:off x="0" y="0"/>
          <a:ext cx="0" cy="0"/>
          <a:chOff x="0" y="0"/>
          <a:chExt cx="0" cy="0"/>
        </a:xfrm>
      </p:grpSpPr>
      <p:sp>
        <p:nvSpPr>
          <p:cNvPr id="186" name="Google Shape;186;p35"/>
          <p:cNvSpPr txBox="1"/>
          <p:nvPr>
            <p:ph type="title"/>
          </p:nvPr>
        </p:nvSpPr>
        <p:spPr>
          <a:xfrm>
            <a:off x="629841" y="342900"/>
            <a:ext cx="2949000" cy="1200000"/>
          </a:xfrm>
          <a:prstGeom prst="rect">
            <a:avLst/>
          </a:prstGeom>
          <a:noFill/>
          <a:ln>
            <a:noFill/>
          </a:ln>
        </p:spPr>
        <p:txBody>
          <a:bodyPr anchorCtr="0" anchor="b" bIns="29450" lIns="58925" spcFirstLastPara="1" rIns="58925" wrap="square" tIns="29450">
            <a:noAutofit/>
          </a:bodyPr>
          <a:lstStyle>
            <a:lvl1pPr lvl="0" rtl="0" algn="l">
              <a:lnSpc>
                <a:spcPct val="90000"/>
              </a:lnSpc>
              <a:spcBef>
                <a:spcPts val="0"/>
              </a:spcBef>
              <a:spcAft>
                <a:spcPts val="0"/>
              </a:spcAft>
              <a:buClr>
                <a:schemeClr val="dk1"/>
              </a:buClr>
              <a:buSzPts val="2200"/>
              <a:buFont typeface="Calibri"/>
              <a:buNone/>
              <a:defRPr sz="22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87" name="Google Shape;187;p35"/>
          <p:cNvSpPr/>
          <p:nvPr>
            <p:ph idx="2" type="pic"/>
          </p:nvPr>
        </p:nvSpPr>
        <p:spPr>
          <a:xfrm>
            <a:off x="3887391" y="740569"/>
            <a:ext cx="4629300" cy="3655200"/>
          </a:xfrm>
          <a:prstGeom prst="rect">
            <a:avLst/>
          </a:prstGeom>
          <a:noFill/>
          <a:ln>
            <a:noFill/>
          </a:ln>
        </p:spPr>
        <p:txBody>
          <a:bodyPr anchorCtr="0" anchor="t" bIns="29450" lIns="58925" spcFirstLastPara="1" rIns="58925" wrap="square" tIns="29450">
            <a:noAutofit/>
          </a:bodyPr>
          <a:lstStyle>
            <a:lvl1pPr lvl="0" marR="0" rtl="0" algn="l">
              <a:lnSpc>
                <a:spcPct val="90000"/>
              </a:lnSpc>
              <a:spcBef>
                <a:spcPts val="700"/>
              </a:spcBef>
              <a:spcAft>
                <a:spcPts val="0"/>
              </a:spcAft>
              <a:buClr>
                <a:schemeClr val="dk1"/>
              </a:buClr>
              <a:buSzPts val="2200"/>
              <a:buFont typeface="Arial"/>
              <a:buNone/>
              <a:defRPr b="0" i="0" sz="2200" u="none" cap="none" strike="noStrike">
                <a:solidFill>
                  <a:schemeClr val="dk1"/>
                </a:solidFill>
                <a:latin typeface="Calibri"/>
                <a:ea typeface="Calibri"/>
                <a:cs typeface="Calibri"/>
                <a:sym typeface="Calibri"/>
              </a:defRPr>
            </a:lvl1pPr>
            <a:lvl2pPr lvl="1" marR="0" rtl="0" algn="l">
              <a:lnSpc>
                <a:spcPct val="90000"/>
              </a:lnSpc>
              <a:spcBef>
                <a:spcPts val="30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2pPr>
            <a:lvl3pPr lvl="2" marR="0" rtl="0" algn="l">
              <a:lnSpc>
                <a:spcPct val="90000"/>
              </a:lnSpc>
              <a:spcBef>
                <a:spcPts val="3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3pPr>
            <a:lvl4pPr lvl="3"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88" name="Google Shape;188;p35"/>
          <p:cNvSpPr txBox="1"/>
          <p:nvPr>
            <p:ph idx="1" type="body"/>
          </p:nvPr>
        </p:nvSpPr>
        <p:spPr>
          <a:xfrm>
            <a:off x="629841" y="1543050"/>
            <a:ext cx="2949000" cy="2858700"/>
          </a:xfrm>
          <a:prstGeom prst="rect">
            <a:avLst/>
          </a:prstGeom>
          <a:noFill/>
          <a:ln>
            <a:noFill/>
          </a:ln>
        </p:spPr>
        <p:txBody>
          <a:bodyPr anchorCtr="0" anchor="t" bIns="29450" lIns="58925" spcFirstLastPara="1" rIns="58925" wrap="square" tIns="29450">
            <a:noAutofit/>
          </a:bodyPr>
          <a:lstStyle>
            <a:lvl1pPr indent="-228600" lvl="0" marL="457200" rtl="0" algn="l">
              <a:lnSpc>
                <a:spcPct val="90000"/>
              </a:lnSpc>
              <a:spcBef>
                <a:spcPts val="700"/>
              </a:spcBef>
              <a:spcAft>
                <a:spcPts val="0"/>
              </a:spcAft>
              <a:buClr>
                <a:schemeClr val="dk1"/>
              </a:buClr>
              <a:buSzPts val="1100"/>
              <a:buNone/>
              <a:defRPr sz="1100"/>
            </a:lvl1pPr>
            <a:lvl2pPr indent="-228600" lvl="1" marL="914400" rtl="0" algn="l">
              <a:lnSpc>
                <a:spcPct val="90000"/>
              </a:lnSpc>
              <a:spcBef>
                <a:spcPts val="300"/>
              </a:spcBef>
              <a:spcAft>
                <a:spcPts val="0"/>
              </a:spcAft>
              <a:buClr>
                <a:schemeClr val="dk1"/>
              </a:buClr>
              <a:buSzPts val="1000"/>
              <a:buNone/>
              <a:defRPr sz="1000"/>
            </a:lvl2pPr>
            <a:lvl3pPr indent="-228600" lvl="2" marL="1371600" rtl="0" algn="l">
              <a:lnSpc>
                <a:spcPct val="90000"/>
              </a:lnSpc>
              <a:spcBef>
                <a:spcPts val="300"/>
              </a:spcBef>
              <a:spcAft>
                <a:spcPts val="0"/>
              </a:spcAft>
              <a:buClr>
                <a:schemeClr val="dk1"/>
              </a:buClr>
              <a:buSzPts val="800"/>
              <a:buNone/>
              <a:defRPr sz="800"/>
            </a:lvl3pPr>
            <a:lvl4pPr indent="-228600" lvl="3" marL="1828800" rtl="0" algn="l">
              <a:lnSpc>
                <a:spcPct val="90000"/>
              </a:lnSpc>
              <a:spcBef>
                <a:spcPts val="300"/>
              </a:spcBef>
              <a:spcAft>
                <a:spcPts val="0"/>
              </a:spcAft>
              <a:buClr>
                <a:schemeClr val="dk1"/>
              </a:buClr>
              <a:buSzPts val="700"/>
              <a:buNone/>
              <a:defRPr sz="700"/>
            </a:lvl4pPr>
            <a:lvl5pPr indent="-228600" lvl="4" marL="2286000" rtl="0" algn="l">
              <a:lnSpc>
                <a:spcPct val="90000"/>
              </a:lnSpc>
              <a:spcBef>
                <a:spcPts val="300"/>
              </a:spcBef>
              <a:spcAft>
                <a:spcPts val="0"/>
              </a:spcAft>
              <a:buClr>
                <a:schemeClr val="dk1"/>
              </a:buClr>
              <a:buSzPts val="700"/>
              <a:buNone/>
              <a:defRPr sz="700"/>
            </a:lvl5pPr>
            <a:lvl6pPr indent="-228600" lvl="5" marL="2743200" rtl="0" algn="l">
              <a:lnSpc>
                <a:spcPct val="90000"/>
              </a:lnSpc>
              <a:spcBef>
                <a:spcPts val="300"/>
              </a:spcBef>
              <a:spcAft>
                <a:spcPts val="0"/>
              </a:spcAft>
              <a:buClr>
                <a:schemeClr val="dk1"/>
              </a:buClr>
              <a:buSzPts val="700"/>
              <a:buNone/>
              <a:defRPr sz="700"/>
            </a:lvl6pPr>
            <a:lvl7pPr indent="-228600" lvl="6" marL="3200400" rtl="0" algn="l">
              <a:lnSpc>
                <a:spcPct val="90000"/>
              </a:lnSpc>
              <a:spcBef>
                <a:spcPts val="300"/>
              </a:spcBef>
              <a:spcAft>
                <a:spcPts val="0"/>
              </a:spcAft>
              <a:buClr>
                <a:schemeClr val="dk1"/>
              </a:buClr>
              <a:buSzPts val="700"/>
              <a:buNone/>
              <a:defRPr sz="700"/>
            </a:lvl7pPr>
            <a:lvl8pPr indent="-228600" lvl="7" marL="3657600" rtl="0" algn="l">
              <a:lnSpc>
                <a:spcPct val="90000"/>
              </a:lnSpc>
              <a:spcBef>
                <a:spcPts val="300"/>
              </a:spcBef>
              <a:spcAft>
                <a:spcPts val="0"/>
              </a:spcAft>
              <a:buClr>
                <a:schemeClr val="dk1"/>
              </a:buClr>
              <a:buSzPts val="700"/>
              <a:buNone/>
              <a:defRPr sz="700"/>
            </a:lvl8pPr>
            <a:lvl9pPr indent="-228600" lvl="8" marL="4114800" rtl="0" algn="l">
              <a:lnSpc>
                <a:spcPct val="90000"/>
              </a:lnSpc>
              <a:spcBef>
                <a:spcPts val="300"/>
              </a:spcBef>
              <a:spcAft>
                <a:spcPts val="0"/>
              </a:spcAft>
              <a:buClr>
                <a:schemeClr val="dk1"/>
              </a:buClr>
              <a:buSzPts val="700"/>
              <a:buNone/>
              <a:defRPr sz="700"/>
            </a:lvl9pPr>
          </a:lstStyle>
          <a:p/>
        </p:txBody>
      </p:sp>
      <p:sp>
        <p:nvSpPr>
          <p:cNvPr id="189" name="Google Shape;189;p35"/>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90" name="Google Shape;190;p35"/>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91" name="Google Shape;191;p35"/>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2" name="Shape 192"/>
        <p:cNvGrpSpPr/>
        <p:nvPr/>
      </p:nvGrpSpPr>
      <p:grpSpPr>
        <a:xfrm>
          <a:off x="0" y="0"/>
          <a:ext cx="0" cy="0"/>
          <a:chOff x="0" y="0"/>
          <a:chExt cx="0" cy="0"/>
        </a:xfrm>
      </p:grpSpPr>
      <p:sp>
        <p:nvSpPr>
          <p:cNvPr id="193" name="Google Shape;193;p36"/>
          <p:cNvSpPr txBox="1"/>
          <p:nvPr>
            <p:ph type="title"/>
          </p:nvPr>
        </p:nvSpPr>
        <p:spPr>
          <a:xfrm>
            <a:off x="628650" y="273844"/>
            <a:ext cx="7886700" cy="9942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94" name="Google Shape;194;p36"/>
          <p:cNvSpPr txBox="1"/>
          <p:nvPr>
            <p:ph idx="1" type="body"/>
          </p:nvPr>
        </p:nvSpPr>
        <p:spPr>
          <a:xfrm rot="5400000">
            <a:off x="2940150" y="-942282"/>
            <a:ext cx="3263700" cy="78867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195" name="Google Shape;195;p36"/>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96" name="Google Shape;196;p36"/>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97" name="Google Shape;197;p36"/>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8" name="Shape 198"/>
        <p:cNvGrpSpPr/>
        <p:nvPr/>
      </p:nvGrpSpPr>
      <p:grpSpPr>
        <a:xfrm>
          <a:off x="0" y="0"/>
          <a:ext cx="0" cy="0"/>
          <a:chOff x="0" y="0"/>
          <a:chExt cx="0" cy="0"/>
        </a:xfrm>
      </p:grpSpPr>
      <p:sp>
        <p:nvSpPr>
          <p:cNvPr id="199" name="Google Shape;199;p37"/>
          <p:cNvSpPr txBox="1"/>
          <p:nvPr>
            <p:ph type="title"/>
          </p:nvPr>
        </p:nvSpPr>
        <p:spPr>
          <a:xfrm rot="5400000">
            <a:off x="5350200" y="1467394"/>
            <a:ext cx="4358700" cy="1971600"/>
          </a:xfrm>
          <a:prstGeom prst="rect">
            <a:avLst/>
          </a:prstGeom>
          <a:noFill/>
          <a:ln>
            <a:noFill/>
          </a:ln>
        </p:spPr>
        <p:txBody>
          <a:bodyPr anchorCtr="0" anchor="ctr" bIns="29450" lIns="58925" spcFirstLastPara="1" rIns="58925" wrap="square" tIns="29450">
            <a:noAutofit/>
          </a:bodyPr>
          <a:lstStyle>
            <a:lvl1pPr lvl="0" rtl="0" algn="l">
              <a:lnSpc>
                <a:spcPct val="90000"/>
              </a:lnSpc>
              <a:spcBef>
                <a:spcPts val="0"/>
              </a:spcBef>
              <a:spcAft>
                <a:spcPts val="0"/>
              </a:spcAft>
              <a:buClr>
                <a:schemeClr val="dk1"/>
              </a:buClr>
              <a:buSzPts val="12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200" name="Google Shape;200;p37"/>
          <p:cNvSpPr txBox="1"/>
          <p:nvPr>
            <p:ph idx="1" type="body"/>
          </p:nvPr>
        </p:nvSpPr>
        <p:spPr>
          <a:xfrm rot="5400000">
            <a:off x="1349625" y="-447206"/>
            <a:ext cx="4358700" cy="5800800"/>
          </a:xfrm>
          <a:prstGeom prst="rect">
            <a:avLst/>
          </a:prstGeom>
          <a:noFill/>
          <a:ln>
            <a:noFill/>
          </a:ln>
        </p:spPr>
        <p:txBody>
          <a:bodyPr anchorCtr="0" anchor="t" bIns="29450" lIns="58925" spcFirstLastPara="1" rIns="58925" wrap="square" tIns="29450">
            <a:noAutofit/>
          </a:bodyPr>
          <a:lstStyle>
            <a:lvl1pPr indent="-304800" lvl="0" marL="457200" rtl="0" algn="l">
              <a:lnSpc>
                <a:spcPct val="90000"/>
              </a:lnSpc>
              <a:spcBef>
                <a:spcPts val="700"/>
              </a:spcBef>
              <a:spcAft>
                <a:spcPts val="0"/>
              </a:spcAft>
              <a:buClr>
                <a:schemeClr val="dk1"/>
              </a:buClr>
              <a:buSzPts val="1200"/>
              <a:buChar char="•"/>
              <a:defRPr/>
            </a:lvl1pPr>
            <a:lvl2pPr indent="-304800" lvl="1" marL="914400" rtl="0" algn="l">
              <a:lnSpc>
                <a:spcPct val="90000"/>
              </a:lnSpc>
              <a:spcBef>
                <a:spcPts val="300"/>
              </a:spcBef>
              <a:spcAft>
                <a:spcPts val="0"/>
              </a:spcAft>
              <a:buClr>
                <a:schemeClr val="dk1"/>
              </a:buClr>
              <a:buSzPts val="1200"/>
              <a:buChar char="•"/>
              <a:defRPr/>
            </a:lvl2pPr>
            <a:lvl3pPr indent="-304800" lvl="2" marL="1371600" rtl="0" algn="l">
              <a:lnSpc>
                <a:spcPct val="90000"/>
              </a:lnSpc>
              <a:spcBef>
                <a:spcPts val="300"/>
              </a:spcBef>
              <a:spcAft>
                <a:spcPts val="0"/>
              </a:spcAft>
              <a:buClr>
                <a:schemeClr val="dk1"/>
              </a:buClr>
              <a:buSzPts val="1200"/>
              <a:buChar char="•"/>
              <a:defRPr/>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04800" lvl="5" marL="2743200" rtl="0" algn="l">
              <a:lnSpc>
                <a:spcPct val="90000"/>
              </a:lnSpc>
              <a:spcBef>
                <a:spcPts val="300"/>
              </a:spcBef>
              <a:spcAft>
                <a:spcPts val="0"/>
              </a:spcAft>
              <a:buClr>
                <a:schemeClr val="dk1"/>
              </a:buClr>
              <a:buSzPts val="1200"/>
              <a:buChar char="•"/>
              <a:defRPr/>
            </a:lvl6pPr>
            <a:lvl7pPr indent="-304800" lvl="6" marL="3200400" rtl="0" algn="l">
              <a:lnSpc>
                <a:spcPct val="90000"/>
              </a:lnSpc>
              <a:spcBef>
                <a:spcPts val="300"/>
              </a:spcBef>
              <a:spcAft>
                <a:spcPts val="0"/>
              </a:spcAft>
              <a:buClr>
                <a:schemeClr val="dk1"/>
              </a:buClr>
              <a:buSzPts val="1200"/>
              <a:buChar char="•"/>
              <a:defRPr/>
            </a:lvl7pPr>
            <a:lvl8pPr indent="-304800" lvl="7" marL="3657600" rtl="0" algn="l">
              <a:lnSpc>
                <a:spcPct val="90000"/>
              </a:lnSpc>
              <a:spcBef>
                <a:spcPts val="300"/>
              </a:spcBef>
              <a:spcAft>
                <a:spcPts val="0"/>
              </a:spcAft>
              <a:buClr>
                <a:schemeClr val="dk1"/>
              </a:buClr>
              <a:buSzPts val="1200"/>
              <a:buChar char="•"/>
              <a:defRPr/>
            </a:lvl8pPr>
            <a:lvl9pPr indent="-304800" lvl="8" marL="4114800" rtl="0" algn="l">
              <a:lnSpc>
                <a:spcPct val="90000"/>
              </a:lnSpc>
              <a:spcBef>
                <a:spcPts val="300"/>
              </a:spcBef>
              <a:spcAft>
                <a:spcPts val="0"/>
              </a:spcAft>
              <a:buClr>
                <a:schemeClr val="dk1"/>
              </a:buClr>
              <a:buSzPts val="1200"/>
              <a:buChar char="•"/>
              <a:defRPr/>
            </a:lvl9pPr>
          </a:lstStyle>
          <a:p/>
        </p:txBody>
      </p:sp>
      <p:sp>
        <p:nvSpPr>
          <p:cNvPr id="201" name="Google Shape;201;p37"/>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rtl="0" algn="l">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02" name="Google Shape;202;p37"/>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rtl="0" algn="ctr">
              <a:lnSpc>
                <a:spcPct val="100000"/>
              </a:lnSpc>
              <a:spcBef>
                <a:spcPts val="0"/>
              </a:spcBef>
              <a:spcAft>
                <a:spcPts val="0"/>
              </a:spcAft>
              <a:buClr>
                <a:srgbClr val="888888"/>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03" name="Google Shape;203;p37"/>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rtl="0" algn="r">
              <a:lnSpc>
                <a:spcPct val="100000"/>
              </a:lnSpc>
              <a:spcBef>
                <a:spcPts val="0"/>
              </a:spcBef>
              <a:spcAft>
                <a:spcPts val="0"/>
              </a:spcAft>
              <a:buClr>
                <a:srgbClr val="888888"/>
              </a:buClr>
              <a:buSzPts val="800"/>
              <a:buFont typeface="Helvetica Neue Light"/>
              <a:buNone/>
              <a:defRPr/>
            </a:lvl1pPr>
            <a:lvl2pPr indent="0" lvl="1" marL="0" rtl="0" algn="r">
              <a:lnSpc>
                <a:spcPct val="100000"/>
              </a:lnSpc>
              <a:spcBef>
                <a:spcPts val="0"/>
              </a:spcBef>
              <a:spcAft>
                <a:spcPts val="0"/>
              </a:spcAft>
              <a:buClr>
                <a:srgbClr val="888888"/>
              </a:buClr>
              <a:buSzPts val="800"/>
              <a:buFont typeface="Helvetica Neue Light"/>
              <a:buNone/>
              <a:defRPr/>
            </a:lvl2pPr>
            <a:lvl3pPr indent="0" lvl="2" marL="0" rtl="0" algn="r">
              <a:lnSpc>
                <a:spcPct val="100000"/>
              </a:lnSpc>
              <a:spcBef>
                <a:spcPts val="0"/>
              </a:spcBef>
              <a:spcAft>
                <a:spcPts val="0"/>
              </a:spcAft>
              <a:buClr>
                <a:srgbClr val="888888"/>
              </a:buClr>
              <a:buSzPts val="800"/>
              <a:buFont typeface="Helvetica Neue Light"/>
              <a:buNone/>
              <a:defRPr/>
            </a:lvl3pPr>
            <a:lvl4pPr indent="0" lvl="3" marL="0" rtl="0" algn="r">
              <a:lnSpc>
                <a:spcPct val="100000"/>
              </a:lnSpc>
              <a:spcBef>
                <a:spcPts val="0"/>
              </a:spcBef>
              <a:spcAft>
                <a:spcPts val="0"/>
              </a:spcAft>
              <a:buClr>
                <a:srgbClr val="888888"/>
              </a:buClr>
              <a:buSzPts val="800"/>
              <a:buFont typeface="Helvetica Neue Light"/>
              <a:buNone/>
              <a:defRPr/>
            </a:lvl4pPr>
            <a:lvl5pPr indent="0" lvl="4" marL="0" rtl="0" algn="r">
              <a:lnSpc>
                <a:spcPct val="100000"/>
              </a:lnSpc>
              <a:spcBef>
                <a:spcPts val="0"/>
              </a:spcBef>
              <a:spcAft>
                <a:spcPts val="0"/>
              </a:spcAft>
              <a:buClr>
                <a:srgbClr val="888888"/>
              </a:buClr>
              <a:buSzPts val="800"/>
              <a:buFont typeface="Helvetica Neue Light"/>
              <a:buNone/>
              <a:defRPr/>
            </a:lvl5pPr>
            <a:lvl6pPr indent="0" lvl="5" marL="0" rtl="0" algn="r">
              <a:lnSpc>
                <a:spcPct val="100000"/>
              </a:lnSpc>
              <a:spcBef>
                <a:spcPts val="0"/>
              </a:spcBef>
              <a:spcAft>
                <a:spcPts val="0"/>
              </a:spcAft>
              <a:buClr>
                <a:srgbClr val="888888"/>
              </a:buClr>
              <a:buSzPts val="800"/>
              <a:buFont typeface="Helvetica Neue Light"/>
              <a:buNone/>
              <a:defRPr/>
            </a:lvl6pPr>
            <a:lvl7pPr indent="0" lvl="6" marL="0" rtl="0" algn="r">
              <a:lnSpc>
                <a:spcPct val="100000"/>
              </a:lnSpc>
              <a:spcBef>
                <a:spcPts val="0"/>
              </a:spcBef>
              <a:spcAft>
                <a:spcPts val="0"/>
              </a:spcAft>
              <a:buClr>
                <a:srgbClr val="888888"/>
              </a:buClr>
              <a:buSzPts val="800"/>
              <a:buFont typeface="Helvetica Neue Light"/>
              <a:buNone/>
              <a:defRPr/>
            </a:lvl7pPr>
            <a:lvl8pPr indent="0" lvl="7" marL="0" rtl="0" algn="r">
              <a:lnSpc>
                <a:spcPct val="100000"/>
              </a:lnSpc>
              <a:spcBef>
                <a:spcPts val="0"/>
              </a:spcBef>
              <a:spcAft>
                <a:spcPts val="0"/>
              </a:spcAft>
              <a:buClr>
                <a:srgbClr val="888888"/>
              </a:buClr>
              <a:buSzPts val="800"/>
              <a:buFont typeface="Helvetica Neue Light"/>
              <a:buNone/>
              <a:defRPr/>
            </a:lvl8pPr>
            <a:lvl9pPr indent="0" lvl="8" marL="0" rtl="0" algn="r">
              <a:lnSpc>
                <a:spcPct val="100000"/>
              </a:lnSpc>
              <a:spcBef>
                <a:spcPts val="0"/>
              </a:spcBef>
              <a:spcAft>
                <a:spcPts val="0"/>
              </a:spcAft>
              <a:buClr>
                <a:srgbClr val="888888"/>
              </a:buClr>
              <a:buSzPts val="800"/>
              <a:buFont typeface="Helvetica Neue Ligh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 name="Shape 208"/>
        <p:cNvGrpSpPr/>
        <p:nvPr/>
      </p:nvGrpSpPr>
      <p:grpSpPr>
        <a:xfrm>
          <a:off x="0" y="0"/>
          <a:ext cx="0" cy="0"/>
          <a:chOff x="0" y="0"/>
          <a:chExt cx="0" cy="0"/>
        </a:xfrm>
      </p:grpSpPr>
      <p:sp>
        <p:nvSpPr>
          <p:cNvPr id="209" name="Google Shape;209;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 name="Shape 212"/>
        <p:cNvGrpSpPr/>
        <p:nvPr/>
      </p:nvGrpSpPr>
      <p:grpSpPr>
        <a:xfrm>
          <a:off x="0" y="0"/>
          <a:ext cx="0" cy="0"/>
          <a:chOff x="0" y="0"/>
          <a:chExt cx="0" cy="0"/>
        </a:xfrm>
      </p:grpSpPr>
      <p:sp>
        <p:nvSpPr>
          <p:cNvPr id="213" name="Google Shape;213;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Google Shape;21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5" name="Shape 215"/>
        <p:cNvGrpSpPr/>
        <p:nvPr/>
      </p:nvGrpSpPr>
      <p:grpSpPr>
        <a:xfrm>
          <a:off x="0" y="0"/>
          <a:ext cx="0" cy="0"/>
          <a:chOff x="0" y="0"/>
          <a:chExt cx="0" cy="0"/>
        </a:xfrm>
      </p:grpSpPr>
      <p:sp>
        <p:nvSpPr>
          <p:cNvPr id="216" name="Google Shape;21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4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2" name="Google Shape;222;p4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3" name="Google Shape;22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9" name="Google Shape;229;p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0" name="Google Shape;2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1" name="Shape 231"/>
        <p:cNvGrpSpPr/>
        <p:nvPr/>
      </p:nvGrpSpPr>
      <p:grpSpPr>
        <a:xfrm>
          <a:off x="0" y="0"/>
          <a:ext cx="0" cy="0"/>
          <a:chOff x="0" y="0"/>
          <a:chExt cx="0" cy="0"/>
        </a:xfrm>
      </p:grpSpPr>
      <p:sp>
        <p:nvSpPr>
          <p:cNvPr id="232" name="Google Shape;232;p4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33" name="Google Shape;2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4" name="Shape 234"/>
        <p:cNvGrpSpPr/>
        <p:nvPr/>
      </p:nvGrpSpPr>
      <p:grpSpPr>
        <a:xfrm>
          <a:off x="0" y="0"/>
          <a:ext cx="0" cy="0"/>
          <a:chOff x="0" y="0"/>
          <a:chExt cx="0" cy="0"/>
        </a:xfrm>
      </p:grpSpPr>
      <p:sp>
        <p:nvSpPr>
          <p:cNvPr id="235" name="Google Shape;235;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7" name="Google Shape;237;p4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8" name="Google Shape;238;p4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9" name="Google Shape;23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0" name="Shape 240"/>
        <p:cNvGrpSpPr/>
        <p:nvPr/>
      </p:nvGrpSpPr>
      <p:grpSpPr>
        <a:xfrm>
          <a:off x="0" y="0"/>
          <a:ext cx="0" cy="0"/>
          <a:chOff x="0" y="0"/>
          <a:chExt cx="0" cy="0"/>
        </a:xfrm>
      </p:grpSpPr>
      <p:sp>
        <p:nvSpPr>
          <p:cNvPr id="241" name="Google Shape;241;p4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42" name="Google Shape;24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3" name="Shape 243"/>
        <p:cNvGrpSpPr/>
        <p:nvPr/>
      </p:nvGrpSpPr>
      <p:grpSpPr>
        <a:xfrm>
          <a:off x="0" y="0"/>
          <a:ext cx="0" cy="0"/>
          <a:chOff x="0" y="0"/>
          <a:chExt cx="0" cy="0"/>
        </a:xfrm>
      </p:grpSpPr>
      <p:sp>
        <p:nvSpPr>
          <p:cNvPr id="244" name="Google Shape;244;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5" name="Google Shape;245;p4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6" name="Google Shape;24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 name="Shape 247"/>
        <p:cNvGrpSpPr/>
        <p:nvPr/>
      </p:nvGrpSpPr>
      <p:grpSpPr>
        <a:xfrm>
          <a:off x="0" y="0"/>
          <a:ext cx="0" cy="0"/>
          <a:chOff x="0" y="0"/>
          <a:chExt cx="0" cy="0"/>
        </a:xfrm>
      </p:grpSpPr>
      <p:sp>
        <p:nvSpPr>
          <p:cNvPr id="248" name="Google Shape;24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5.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29450" lIns="58925" spcFirstLastPara="1" rIns="58925" wrap="square" tIns="29450">
            <a:noAutofit/>
          </a:bodyPr>
          <a:lstStyle>
            <a:lvl1pPr lvl="0" marR="0" rtl="0" algn="l">
              <a:lnSpc>
                <a:spcPct val="90000"/>
              </a:lnSpc>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p:txBody>
      </p:sp>
      <p:sp>
        <p:nvSpPr>
          <p:cNvPr id="52" name="Google Shape;52;p13"/>
          <p:cNvSpPr txBox="1"/>
          <p:nvPr>
            <p:ph idx="1" type="body"/>
          </p:nvPr>
        </p:nvSpPr>
        <p:spPr>
          <a:xfrm>
            <a:off x="628650" y="1369218"/>
            <a:ext cx="7886700" cy="3263504"/>
          </a:xfrm>
          <a:prstGeom prst="rect">
            <a:avLst/>
          </a:prstGeom>
          <a:noFill/>
          <a:ln>
            <a:noFill/>
          </a:ln>
        </p:spPr>
        <p:txBody>
          <a:bodyPr anchorCtr="0" anchor="t" bIns="29450" lIns="58925" spcFirstLastPara="1" rIns="58925" wrap="square" tIns="29450">
            <a:noAutofit/>
          </a:bodyPr>
          <a:lstStyle>
            <a:lvl1pPr indent="-349250" lvl="0" marL="457200" marR="0" rtl="0" algn="l">
              <a:lnSpc>
                <a:spcPct val="90000"/>
              </a:lnSpc>
              <a:spcBef>
                <a:spcPts val="7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1pPr>
            <a:lvl2pPr indent="-336550" lvl="1" marL="914400" marR="0" rtl="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17500" lvl="2" marL="1371600" marR="0" rtl="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29450" lIns="58925" spcFirstLastPara="1" rIns="58925" wrap="square" tIns="29450">
            <a:noAutofit/>
          </a:bodyPr>
          <a:lstStyle>
            <a:lvl1pPr lvl="0" marR="0" rtl="0" algn="l">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29450" lIns="58925" spcFirstLastPara="1" rIns="58925" wrap="square" tIns="29450">
            <a:noAutofit/>
          </a:bodyPr>
          <a:lstStyle>
            <a:lvl1pPr lvl="0" marR="0" rtl="0" algn="ct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29450" lIns="58925" spcFirstLastPara="1" rIns="58925" wrap="square" tIns="29450">
            <a:noAutofit/>
          </a:bodyPr>
          <a:lstStyle>
            <a:lvl1pPr indent="0" lvl="0"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26"/>
          <p:cNvSpPr txBox="1"/>
          <p:nvPr>
            <p:ph type="title"/>
          </p:nvPr>
        </p:nvSpPr>
        <p:spPr>
          <a:xfrm>
            <a:off x="628650" y="273844"/>
            <a:ext cx="7886700" cy="994200"/>
          </a:xfrm>
          <a:prstGeom prst="rect">
            <a:avLst/>
          </a:prstGeom>
          <a:noFill/>
          <a:ln>
            <a:noFill/>
          </a:ln>
        </p:spPr>
        <p:txBody>
          <a:bodyPr anchorCtr="0" anchor="ctr" bIns="29450" lIns="58925" spcFirstLastPara="1" rIns="58925" wrap="square" tIns="29450">
            <a:noAutofit/>
          </a:bodyPr>
          <a:lstStyle>
            <a:lvl1pPr lvl="0" marR="0" rtl="0" algn="l">
              <a:lnSpc>
                <a:spcPct val="90000"/>
              </a:lnSpc>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rtl="0">
              <a:spcBef>
                <a:spcPts val="0"/>
              </a:spcBef>
              <a:spcAft>
                <a:spcPts val="0"/>
              </a:spcAft>
              <a:buSzPts val="900"/>
              <a:buNone/>
              <a:defRPr sz="1200"/>
            </a:lvl2pPr>
            <a:lvl3pPr lvl="2" rtl="0">
              <a:spcBef>
                <a:spcPts val="0"/>
              </a:spcBef>
              <a:spcAft>
                <a:spcPts val="0"/>
              </a:spcAft>
              <a:buSzPts val="900"/>
              <a:buNone/>
              <a:defRPr sz="1200"/>
            </a:lvl3pPr>
            <a:lvl4pPr lvl="3" rtl="0">
              <a:spcBef>
                <a:spcPts val="0"/>
              </a:spcBef>
              <a:spcAft>
                <a:spcPts val="0"/>
              </a:spcAft>
              <a:buSzPts val="900"/>
              <a:buNone/>
              <a:defRPr sz="1200"/>
            </a:lvl4pPr>
            <a:lvl5pPr lvl="4" rtl="0">
              <a:spcBef>
                <a:spcPts val="0"/>
              </a:spcBef>
              <a:spcAft>
                <a:spcPts val="0"/>
              </a:spcAft>
              <a:buSzPts val="900"/>
              <a:buNone/>
              <a:defRPr sz="1200"/>
            </a:lvl5pPr>
            <a:lvl6pPr lvl="5" rtl="0">
              <a:spcBef>
                <a:spcPts val="0"/>
              </a:spcBef>
              <a:spcAft>
                <a:spcPts val="0"/>
              </a:spcAft>
              <a:buSzPts val="900"/>
              <a:buNone/>
              <a:defRPr sz="1200"/>
            </a:lvl6pPr>
            <a:lvl7pPr lvl="6" rtl="0">
              <a:spcBef>
                <a:spcPts val="0"/>
              </a:spcBef>
              <a:spcAft>
                <a:spcPts val="0"/>
              </a:spcAft>
              <a:buSzPts val="900"/>
              <a:buNone/>
              <a:defRPr sz="1200"/>
            </a:lvl7pPr>
            <a:lvl8pPr lvl="7" rtl="0">
              <a:spcBef>
                <a:spcPts val="0"/>
              </a:spcBef>
              <a:spcAft>
                <a:spcPts val="0"/>
              </a:spcAft>
              <a:buSzPts val="900"/>
              <a:buNone/>
              <a:defRPr sz="1200"/>
            </a:lvl8pPr>
            <a:lvl9pPr lvl="8" rtl="0">
              <a:spcBef>
                <a:spcPts val="0"/>
              </a:spcBef>
              <a:spcAft>
                <a:spcPts val="0"/>
              </a:spcAft>
              <a:buSzPts val="900"/>
              <a:buNone/>
              <a:defRPr sz="1200"/>
            </a:lvl9pPr>
          </a:lstStyle>
          <a:p/>
        </p:txBody>
      </p:sp>
      <p:sp>
        <p:nvSpPr>
          <p:cNvPr id="131" name="Google Shape;131;p26"/>
          <p:cNvSpPr txBox="1"/>
          <p:nvPr>
            <p:ph idx="1" type="body"/>
          </p:nvPr>
        </p:nvSpPr>
        <p:spPr>
          <a:xfrm>
            <a:off x="628650" y="1369218"/>
            <a:ext cx="7886700" cy="3263700"/>
          </a:xfrm>
          <a:prstGeom prst="rect">
            <a:avLst/>
          </a:prstGeom>
          <a:noFill/>
          <a:ln>
            <a:noFill/>
          </a:ln>
        </p:spPr>
        <p:txBody>
          <a:bodyPr anchorCtr="0" anchor="t" bIns="29450" lIns="58925" spcFirstLastPara="1" rIns="58925" wrap="square" tIns="29450">
            <a:noAutofit/>
          </a:bodyPr>
          <a:lstStyle>
            <a:lvl1pPr indent="-349250" lvl="0" marL="457200" marR="0" rtl="0" algn="l">
              <a:lnSpc>
                <a:spcPct val="90000"/>
              </a:lnSpc>
              <a:spcBef>
                <a:spcPts val="7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1pPr>
            <a:lvl2pPr indent="-336550" lvl="1" marL="914400" marR="0" rtl="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17500" lvl="2" marL="1371600" marR="0" rtl="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9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32" name="Google Shape;132;p26"/>
          <p:cNvSpPr txBox="1"/>
          <p:nvPr>
            <p:ph idx="10" type="dt"/>
          </p:nvPr>
        </p:nvSpPr>
        <p:spPr>
          <a:xfrm>
            <a:off x="628650" y="4767263"/>
            <a:ext cx="2057400" cy="273900"/>
          </a:xfrm>
          <a:prstGeom prst="rect">
            <a:avLst/>
          </a:prstGeom>
          <a:noFill/>
          <a:ln>
            <a:noFill/>
          </a:ln>
        </p:spPr>
        <p:txBody>
          <a:bodyPr anchorCtr="0" anchor="ctr" bIns="29450" lIns="58925" spcFirstLastPara="1" rIns="58925" wrap="square" tIns="29450">
            <a:noAutofit/>
          </a:bodyPr>
          <a:lstStyle>
            <a:lvl1pPr lvl="0" marR="0" rtl="0" algn="l">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3" name="Google Shape;133;p26"/>
          <p:cNvSpPr txBox="1"/>
          <p:nvPr>
            <p:ph idx="11" type="ftr"/>
          </p:nvPr>
        </p:nvSpPr>
        <p:spPr>
          <a:xfrm>
            <a:off x="3028950" y="4767263"/>
            <a:ext cx="3086100" cy="273900"/>
          </a:xfrm>
          <a:prstGeom prst="rect">
            <a:avLst/>
          </a:prstGeom>
          <a:noFill/>
          <a:ln>
            <a:noFill/>
          </a:ln>
        </p:spPr>
        <p:txBody>
          <a:bodyPr anchorCtr="0" anchor="ctr" bIns="29450" lIns="58925" spcFirstLastPara="1" rIns="58925" wrap="square" tIns="29450">
            <a:noAutofit/>
          </a:bodyPr>
          <a:lstStyle>
            <a:lvl1pPr lvl="0" marR="0" rtl="0" algn="ct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2300"/>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4" name="Google Shape;134;p26"/>
          <p:cNvSpPr txBox="1"/>
          <p:nvPr>
            <p:ph idx="12" type="sldNum"/>
          </p:nvPr>
        </p:nvSpPr>
        <p:spPr>
          <a:xfrm>
            <a:off x="6457950" y="4767263"/>
            <a:ext cx="2057400" cy="273900"/>
          </a:xfrm>
          <a:prstGeom prst="rect">
            <a:avLst/>
          </a:prstGeom>
          <a:noFill/>
          <a:ln>
            <a:noFill/>
          </a:ln>
        </p:spPr>
        <p:txBody>
          <a:bodyPr anchorCtr="0" anchor="ctr" bIns="29450" lIns="58925" spcFirstLastPara="1" rIns="58925" wrap="square" tIns="29450">
            <a:noAutofit/>
          </a:bodyPr>
          <a:lstStyle>
            <a:lvl1pPr indent="0" lvl="0"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888888"/>
              </a:buClr>
              <a:buSzPts val="800"/>
              <a:buFont typeface="Helvetica Neue Light"/>
              <a:buNone/>
              <a:defRPr b="0" i="0" sz="800" u="none" cap="none" strike="noStrike">
                <a:solidFill>
                  <a:srgbClr val="888888"/>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6" name="Google Shape;20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07" name="Google Shape;20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at7SLoVK_I" TargetMode="Externa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playground.tensorflow.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hyperlink" Target="http://www.cs.toronto.edu/~hinton/absps/dropout.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0"/>
          <p:cNvSpPr txBox="1"/>
          <p:nvPr>
            <p:ph type="ctrTitle"/>
          </p:nvPr>
        </p:nvSpPr>
        <p:spPr>
          <a:xfrm>
            <a:off x="1143000" y="841772"/>
            <a:ext cx="6858000" cy="1790700"/>
          </a:xfrm>
          <a:prstGeom prst="rect">
            <a:avLst/>
          </a:prstGeom>
          <a:noFill/>
          <a:ln>
            <a:noFill/>
          </a:ln>
        </p:spPr>
        <p:txBody>
          <a:bodyPr anchorCtr="0" anchor="b" bIns="29450" lIns="58925" spcFirstLastPara="1" rIns="58925" wrap="square" tIns="29450">
            <a:noAutofit/>
          </a:bodyPr>
          <a:lstStyle/>
          <a:p>
            <a:pPr indent="0" lvl="0" marL="0" rtl="0" algn="ctr">
              <a:lnSpc>
                <a:spcPct val="90000"/>
              </a:lnSpc>
              <a:spcBef>
                <a:spcPts val="0"/>
              </a:spcBef>
              <a:spcAft>
                <a:spcPts val="0"/>
              </a:spcAft>
              <a:buClr>
                <a:schemeClr val="dk1"/>
              </a:buClr>
              <a:buSzPts val="4100"/>
              <a:buFont typeface="Calibri"/>
              <a:buNone/>
            </a:pPr>
            <a:r>
              <a:rPr lang="en"/>
              <a:t>Lecture 1</a:t>
            </a:r>
            <a:endParaRPr/>
          </a:p>
        </p:txBody>
      </p:sp>
      <p:sp>
        <p:nvSpPr>
          <p:cNvPr id="254" name="Google Shape;254;p50"/>
          <p:cNvSpPr txBox="1"/>
          <p:nvPr>
            <p:ph idx="1" type="subTitle"/>
          </p:nvPr>
        </p:nvSpPr>
        <p:spPr>
          <a:xfrm>
            <a:off x="1143000" y="2701528"/>
            <a:ext cx="6858000" cy="1241822"/>
          </a:xfrm>
          <a:prstGeom prst="rect">
            <a:avLst/>
          </a:prstGeom>
          <a:noFill/>
          <a:ln>
            <a:noFill/>
          </a:ln>
        </p:spPr>
        <p:txBody>
          <a:bodyPr anchorCtr="0" anchor="t" bIns="29450" lIns="58925" spcFirstLastPara="1" rIns="58925" wrap="square" tIns="29450">
            <a:noAutofit/>
          </a:bodyPr>
          <a:lstStyle/>
          <a:p>
            <a:pPr indent="0" lvl="0" marL="0" rtl="0" algn="ctr">
              <a:lnSpc>
                <a:spcPct val="90000"/>
              </a:lnSpc>
              <a:spcBef>
                <a:spcPts val="0"/>
              </a:spcBef>
              <a:spcAft>
                <a:spcPts val="0"/>
              </a:spcAft>
              <a:buClr>
                <a:schemeClr val="dk1"/>
              </a:buClr>
              <a:buSzPts val="1600"/>
              <a:buNone/>
            </a:pPr>
            <a:r>
              <a:rPr lang="en"/>
              <a:t>Classification, Neural Networks and Backpropagation</a:t>
            </a:r>
            <a:endParaRPr/>
          </a:p>
        </p:txBody>
      </p:sp>
      <p:pic>
        <p:nvPicPr>
          <p:cNvPr descr="https://griffsgraphs.files.wordpress.com/2012/07/facebook-network.png" id="255" name="Google Shape;255;p50"/>
          <p:cNvPicPr preferRelativeResize="0"/>
          <p:nvPr/>
        </p:nvPicPr>
        <p:blipFill rotWithShape="1">
          <a:blip r:embed="rId3">
            <a:alphaModFix/>
          </a:blip>
          <a:srcRect b="0" l="0" r="0" t="0"/>
          <a:stretch/>
        </p:blipFill>
        <p:spPr>
          <a:xfrm>
            <a:off x="67642" y="0"/>
            <a:ext cx="2027597" cy="20275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a:t>
            </a:r>
            <a:r>
              <a:rPr lang="en">
                <a:solidFill>
                  <a:schemeClr val="lt1"/>
                </a:solidFill>
              </a:rPr>
              <a:t>ctivation functions: sigmoid = 1/1+e^(-x)</a:t>
            </a:r>
            <a:endParaRPr>
              <a:solidFill>
                <a:schemeClr val="lt1"/>
              </a:solidFill>
            </a:endParaRPr>
          </a:p>
        </p:txBody>
      </p:sp>
      <p:pic>
        <p:nvPicPr>
          <p:cNvPr id="311" name="Google Shape;311;p59"/>
          <p:cNvPicPr preferRelativeResize="0"/>
          <p:nvPr/>
        </p:nvPicPr>
        <p:blipFill>
          <a:blip r:embed="rId3">
            <a:alphaModFix/>
          </a:blip>
          <a:stretch>
            <a:fillRect/>
          </a:stretch>
        </p:blipFill>
        <p:spPr>
          <a:xfrm>
            <a:off x="4260300" y="1863325"/>
            <a:ext cx="4572000" cy="3048000"/>
          </a:xfrm>
          <a:prstGeom prst="rect">
            <a:avLst/>
          </a:prstGeom>
          <a:noFill/>
          <a:ln>
            <a:noFill/>
          </a:ln>
        </p:spPr>
      </p:pic>
      <p:sp>
        <p:nvSpPr>
          <p:cNvPr id="312" name="Google Shape;312;p59"/>
          <p:cNvSpPr txBox="1"/>
          <p:nvPr>
            <p:ph idx="1" type="body"/>
          </p:nvPr>
        </p:nvSpPr>
        <p:spPr>
          <a:xfrm>
            <a:off x="311700" y="1162500"/>
            <a:ext cx="8520600" cy="34164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sz="1600">
              <a:solidFill>
                <a:srgbClr val="000000"/>
              </a:solidFill>
            </a:endParaRPr>
          </a:p>
          <a:p>
            <a:pPr indent="0" lvl="0" marL="0" rtl="0" algn="l">
              <a:lnSpc>
                <a:spcPct val="115000"/>
              </a:lnSpc>
              <a:spcBef>
                <a:spcPts val="1200"/>
              </a:spcBef>
              <a:spcAft>
                <a:spcPts val="1200"/>
              </a:spcAft>
              <a:buNone/>
            </a:pPr>
            <a:r>
              <a:t/>
            </a:r>
            <a:endParaRPr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Example: Cross Entropy loss</a:t>
            </a:r>
            <a:endParaRPr sz="2500">
              <a:solidFill>
                <a:schemeClr val="lt1"/>
              </a:solidFill>
            </a:endParaRPr>
          </a:p>
        </p:txBody>
      </p:sp>
      <p:sp>
        <p:nvSpPr>
          <p:cNvPr id="318" name="Google Shape;318;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Measure difference between two probability distributions</a:t>
            </a:r>
            <a:endParaRPr>
              <a:solidFill>
                <a:schemeClr val="lt1"/>
              </a:solidFill>
            </a:endParaRPr>
          </a:p>
        </p:txBody>
      </p:sp>
      <p:pic>
        <p:nvPicPr>
          <p:cNvPr id="319" name="Google Shape;319;p60"/>
          <p:cNvPicPr preferRelativeResize="0"/>
          <p:nvPr/>
        </p:nvPicPr>
        <p:blipFill>
          <a:blip r:embed="rId3">
            <a:alphaModFix/>
          </a:blip>
          <a:stretch>
            <a:fillRect/>
          </a:stretch>
        </p:blipFill>
        <p:spPr>
          <a:xfrm>
            <a:off x="1632000" y="2071675"/>
            <a:ext cx="4762500" cy="198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solidFill>
                <a:schemeClr val="lt1"/>
              </a:solidFill>
            </a:endParaRPr>
          </a:p>
        </p:txBody>
      </p:sp>
      <p:pic>
        <p:nvPicPr>
          <p:cNvPr id="325" name="Google Shape;325;p61"/>
          <p:cNvPicPr preferRelativeResize="0"/>
          <p:nvPr/>
        </p:nvPicPr>
        <p:blipFill>
          <a:blip r:embed="rId3">
            <a:alphaModFix/>
          </a:blip>
          <a:stretch>
            <a:fillRect/>
          </a:stretch>
        </p:blipFill>
        <p:spPr>
          <a:xfrm>
            <a:off x="852488" y="63038"/>
            <a:ext cx="7439025" cy="2047875"/>
          </a:xfrm>
          <a:prstGeom prst="rect">
            <a:avLst/>
          </a:prstGeom>
          <a:noFill/>
          <a:ln>
            <a:noFill/>
          </a:ln>
        </p:spPr>
      </p:pic>
      <p:sp>
        <p:nvSpPr>
          <p:cNvPr id="326" name="Google Shape;326;p61"/>
          <p:cNvSpPr txBox="1"/>
          <p:nvPr/>
        </p:nvSpPr>
        <p:spPr>
          <a:xfrm>
            <a:off x="421475" y="4648800"/>
            <a:ext cx="73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Images: https://towardsdatascience.com/cross-entropy-loss-function-f38c4ec8643e</a:t>
            </a:r>
            <a:endParaRPr/>
          </a:p>
        </p:txBody>
      </p:sp>
      <p:pic>
        <p:nvPicPr>
          <p:cNvPr id="327" name="Google Shape;327;p61"/>
          <p:cNvPicPr preferRelativeResize="0"/>
          <p:nvPr/>
        </p:nvPicPr>
        <p:blipFill>
          <a:blip r:embed="rId4">
            <a:alphaModFix/>
          </a:blip>
          <a:stretch>
            <a:fillRect/>
          </a:stretch>
        </p:blipFill>
        <p:spPr>
          <a:xfrm>
            <a:off x="2364613" y="2282875"/>
            <a:ext cx="4200525"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2"/>
          <p:cNvSpPr txBox="1"/>
          <p:nvPr>
            <p:ph type="title"/>
          </p:nvPr>
        </p:nvSpPr>
        <p:spPr>
          <a:xfrm>
            <a:off x="442020" y="144410"/>
            <a:ext cx="5545200" cy="524400"/>
          </a:xfrm>
          <a:prstGeom prst="rect">
            <a:avLst/>
          </a:prstGeom>
          <a:noFill/>
          <a:ln>
            <a:noFill/>
          </a:ln>
        </p:spPr>
        <p:txBody>
          <a:bodyPr anchorCtr="0" anchor="ctr" bIns="29450" lIns="58925" spcFirstLastPara="1" rIns="58925" wrap="square" tIns="29450">
            <a:noAutofit/>
          </a:bodyPr>
          <a:lstStyle/>
          <a:p>
            <a:pPr indent="0" lvl="0" marL="0" rtl="0" algn="l">
              <a:lnSpc>
                <a:spcPct val="90000"/>
              </a:lnSpc>
              <a:spcBef>
                <a:spcPts val="0"/>
              </a:spcBef>
              <a:spcAft>
                <a:spcPts val="0"/>
              </a:spcAft>
              <a:buClr>
                <a:schemeClr val="dk1"/>
              </a:buClr>
              <a:buSzPts val="3000"/>
              <a:buFont typeface="Calibri"/>
              <a:buNone/>
            </a:pPr>
            <a:r>
              <a:rPr lang="en"/>
              <a:t>Linear Classifier: interpretation</a:t>
            </a:r>
            <a:endParaRPr/>
          </a:p>
        </p:txBody>
      </p:sp>
      <p:pic>
        <p:nvPicPr>
          <p:cNvPr id="333" name="Google Shape;333;p62"/>
          <p:cNvPicPr preferRelativeResize="0"/>
          <p:nvPr>
            <p:ph idx="1" type="body"/>
          </p:nvPr>
        </p:nvPicPr>
        <p:blipFill rotWithShape="1">
          <a:blip r:embed="rId3">
            <a:alphaModFix/>
          </a:blip>
          <a:srcRect b="0" l="0" r="0" t="0"/>
          <a:stretch/>
        </p:blipFill>
        <p:spPr>
          <a:xfrm>
            <a:off x="47494" y="1486748"/>
            <a:ext cx="9048900" cy="290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Multilayer perceptron</a:t>
            </a:r>
            <a:endParaRPr>
              <a:solidFill>
                <a:srgbClr val="000000"/>
              </a:solidFill>
            </a:endParaRPr>
          </a:p>
        </p:txBody>
      </p:sp>
      <p:pic>
        <p:nvPicPr>
          <p:cNvPr id="339" name="Google Shape;339;p63"/>
          <p:cNvPicPr preferRelativeResize="0"/>
          <p:nvPr/>
        </p:nvPicPr>
        <p:blipFill>
          <a:blip r:embed="rId3">
            <a:alphaModFix/>
          </a:blip>
          <a:stretch>
            <a:fillRect/>
          </a:stretch>
        </p:blipFill>
        <p:spPr>
          <a:xfrm>
            <a:off x="2009775" y="1429100"/>
            <a:ext cx="6822526" cy="35146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But datasets are almost never that well separated….</a:t>
            </a:r>
            <a:endParaRPr>
              <a:solidFill>
                <a:srgbClr val="000000"/>
              </a:solidFill>
            </a:endParaRPr>
          </a:p>
        </p:txBody>
      </p:sp>
      <p:pic>
        <p:nvPicPr>
          <p:cNvPr id="345" name="Google Shape;345;p64"/>
          <p:cNvPicPr preferRelativeResize="0"/>
          <p:nvPr/>
        </p:nvPicPr>
        <p:blipFill>
          <a:blip r:embed="rId3">
            <a:alphaModFix/>
          </a:blip>
          <a:stretch>
            <a:fillRect/>
          </a:stretch>
        </p:blipFill>
        <p:spPr>
          <a:xfrm>
            <a:off x="2445787" y="1017725"/>
            <a:ext cx="3820975"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Spiral classification only with linear transformations</a:t>
            </a:r>
            <a:endParaRPr>
              <a:solidFill>
                <a:srgbClr val="000000"/>
              </a:solidFill>
            </a:endParaRPr>
          </a:p>
        </p:txBody>
      </p:sp>
      <p:pic>
        <p:nvPicPr>
          <p:cNvPr id="351" name="Google Shape;351;p65"/>
          <p:cNvPicPr preferRelativeResize="0"/>
          <p:nvPr/>
        </p:nvPicPr>
        <p:blipFill>
          <a:blip r:embed="rId3">
            <a:alphaModFix/>
          </a:blip>
          <a:stretch>
            <a:fillRect/>
          </a:stretch>
        </p:blipFill>
        <p:spPr>
          <a:xfrm>
            <a:off x="525913" y="1017725"/>
            <a:ext cx="3820975" cy="3820975"/>
          </a:xfrm>
          <a:prstGeom prst="rect">
            <a:avLst/>
          </a:prstGeom>
          <a:noFill/>
          <a:ln>
            <a:noFill/>
          </a:ln>
        </p:spPr>
      </p:pic>
      <p:pic>
        <p:nvPicPr>
          <p:cNvPr id="352" name="Google Shape;352;p65"/>
          <p:cNvPicPr preferRelativeResize="0"/>
          <p:nvPr/>
        </p:nvPicPr>
        <p:blipFill>
          <a:blip r:embed="rId4">
            <a:alphaModFix/>
          </a:blip>
          <a:stretch>
            <a:fillRect/>
          </a:stretch>
        </p:blipFill>
        <p:spPr>
          <a:xfrm>
            <a:off x="4820138" y="1017725"/>
            <a:ext cx="3820975" cy="3820975"/>
          </a:xfrm>
          <a:prstGeom prst="rect">
            <a:avLst/>
          </a:prstGeom>
          <a:noFill/>
          <a:ln>
            <a:noFill/>
          </a:ln>
        </p:spPr>
      </p:pic>
      <p:sp>
        <p:nvSpPr>
          <p:cNvPr id="353" name="Google Shape;353;p65"/>
          <p:cNvSpPr/>
          <p:nvPr/>
        </p:nvSpPr>
        <p:spPr>
          <a:xfrm>
            <a:off x="4317900" y="2792095"/>
            <a:ext cx="508200" cy="19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Non-linear transformations</a:t>
            </a:r>
            <a:endParaRPr>
              <a:solidFill>
                <a:schemeClr val="lt1"/>
              </a:solidFill>
            </a:endParaRPr>
          </a:p>
        </p:txBody>
      </p:sp>
      <p:sp>
        <p:nvSpPr>
          <p:cNvPr id="359" name="Google Shape;35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Linear transformations can rotate, stretch, translate, but they do not make curves</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That’s why we need non-linearities</a:t>
            </a:r>
            <a:endParaRPr>
              <a:solidFill>
                <a:srgbClr val="000000"/>
              </a:solidFill>
            </a:endParaRPr>
          </a:p>
          <a:p>
            <a:pPr indent="0" lvl="0" marL="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E.g tanh(x) </a:t>
            </a:r>
            <a:endParaRPr>
              <a:solidFill>
                <a:srgbClr val="000000"/>
              </a:solidFill>
            </a:endParaRPr>
          </a:p>
        </p:txBody>
      </p:sp>
      <p:pic>
        <p:nvPicPr>
          <p:cNvPr id="360" name="Google Shape;360;p66"/>
          <p:cNvPicPr preferRelativeResize="0"/>
          <p:nvPr/>
        </p:nvPicPr>
        <p:blipFill>
          <a:blip r:embed="rId3">
            <a:alphaModFix/>
          </a:blip>
          <a:stretch>
            <a:fillRect/>
          </a:stretch>
        </p:blipFill>
        <p:spPr>
          <a:xfrm>
            <a:off x="4824800" y="2809300"/>
            <a:ext cx="4007501" cy="2209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Non-linear transformations</a:t>
            </a:r>
            <a:endParaRPr>
              <a:solidFill>
                <a:schemeClr val="lt1"/>
              </a:solidFill>
            </a:endParaRPr>
          </a:p>
        </p:txBody>
      </p:sp>
      <p:sp>
        <p:nvSpPr>
          <p:cNvPr id="366" name="Google Shape;366;p67"/>
          <p:cNvSpPr/>
          <p:nvPr/>
        </p:nvSpPr>
        <p:spPr>
          <a:xfrm>
            <a:off x="4163650" y="2926013"/>
            <a:ext cx="794100" cy="34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67"/>
          <p:cNvPicPr preferRelativeResize="0"/>
          <p:nvPr/>
        </p:nvPicPr>
        <p:blipFill>
          <a:blip r:embed="rId3">
            <a:alphaModFix/>
          </a:blip>
          <a:stretch>
            <a:fillRect/>
          </a:stretch>
        </p:blipFill>
        <p:spPr>
          <a:xfrm>
            <a:off x="152400" y="1170125"/>
            <a:ext cx="3731677" cy="3820974"/>
          </a:xfrm>
          <a:prstGeom prst="rect">
            <a:avLst/>
          </a:prstGeom>
          <a:noFill/>
          <a:ln>
            <a:noFill/>
          </a:ln>
        </p:spPr>
      </p:pic>
      <p:pic>
        <p:nvPicPr>
          <p:cNvPr id="368" name="Google Shape;368;p67"/>
          <p:cNvPicPr preferRelativeResize="0"/>
          <p:nvPr/>
        </p:nvPicPr>
        <p:blipFill>
          <a:blip r:embed="rId4">
            <a:alphaModFix/>
          </a:blip>
          <a:stretch>
            <a:fillRect/>
          </a:stretch>
        </p:blipFill>
        <p:spPr>
          <a:xfrm>
            <a:off x="5100625" y="1170125"/>
            <a:ext cx="3731677"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Spiral classification after adding non-linear transformations</a:t>
            </a:r>
            <a:endParaRPr>
              <a:solidFill>
                <a:schemeClr val="lt1"/>
              </a:solidFill>
            </a:endParaRPr>
          </a:p>
        </p:txBody>
      </p:sp>
      <p:pic>
        <p:nvPicPr>
          <p:cNvPr id="374" name="Google Shape;374;p68"/>
          <p:cNvPicPr preferRelativeResize="0"/>
          <p:nvPr/>
        </p:nvPicPr>
        <p:blipFill>
          <a:blip r:embed="rId3">
            <a:alphaModFix/>
          </a:blip>
          <a:stretch>
            <a:fillRect/>
          </a:stretch>
        </p:blipFill>
        <p:spPr>
          <a:xfrm>
            <a:off x="525913" y="1017725"/>
            <a:ext cx="3820975" cy="3820975"/>
          </a:xfrm>
          <a:prstGeom prst="rect">
            <a:avLst/>
          </a:prstGeom>
          <a:noFill/>
          <a:ln>
            <a:noFill/>
          </a:ln>
        </p:spPr>
      </p:pic>
      <p:pic>
        <p:nvPicPr>
          <p:cNvPr id="375" name="Google Shape;375;p68"/>
          <p:cNvPicPr preferRelativeResize="0"/>
          <p:nvPr/>
        </p:nvPicPr>
        <p:blipFill>
          <a:blip r:embed="rId4">
            <a:alphaModFix/>
          </a:blip>
          <a:stretch>
            <a:fillRect/>
          </a:stretch>
        </p:blipFill>
        <p:spPr>
          <a:xfrm>
            <a:off x="4751125" y="1017725"/>
            <a:ext cx="382097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Perceptron</a:t>
            </a:r>
            <a:endParaRPr>
              <a:solidFill>
                <a:srgbClr val="000000"/>
              </a:solidFill>
            </a:endParaRPr>
          </a:p>
        </p:txBody>
      </p:sp>
      <p:pic>
        <p:nvPicPr>
          <p:cNvPr id="261" name="Google Shape;261;p51"/>
          <p:cNvPicPr preferRelativeResize="0"/>
          <p:nvPr/>
        </p:nvPicPr>
        <p:blipFill>
          <a:blip r:embed="rId3">
            <a:alphaModFix/>
          </a:blip>
          <a:stretch>
            <a:fillRect/>
          </a:stretch>
        </p:blipFill>
        <p:spPr>
          <a:xfrm>
            <a:off x="994600" y="1059825"/>
            <a:ext cx="6872949" cy="382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Visualization of input space</a:t>
            </a:r>
            <a:endParaRPr>
              <a:solidFill>
                <a:schemeClr val="lt1"/>
              </a:solidFill>
            </a:endParaRPr>
          </a:p>
        </p:txBody>
      </p:sp>
      <p:pic>
        <p:nvPicPr>
          <p:cNvPr descr="Visuals to demonstrate how a neural network classifies a set of data. Thanks for watching!&#10;Support me on Patreon! https://patreon.com/vcubingx&#10;Source Code: https://github.com/vivek3141/dl-visualization&#10;&#10;Here's the course I referred to in the video. I am not affiliated with NYU.&#10;https://www.youtube.com/playlist?list=PLLHTzKZzVU9eaEyErdV26ikyolxOsz6mq&#10;&#10;Sinusoids as activation functions:&#10;https://openreview.net/forum?id=Sks3zF9eg&#10;https://vsitzmann.github.io/siren/&#10;&#10;Here's the distill.pub article:&#10;https://distill.pub/2020/grand-tour/&#10;&#10;Special thanks to Alfredo Canziani and Nikhil Maserang for reviewing the video.&#10;&#10;And also thanks to Grant Sanderson himself for giving me some manim tips!&#10;&#10;I've been active on twitter, follow me here!&#10;https://twitter.com/vcubingx&#10;&#10;Join my discord server!&#10;https://discord.gg/Kj8QUZU&#10;&#10;These animation in this video was made using 3blue1brown's library, manim:&#10;https://github.com/3b1b/manim&#10;&#10;Music is from GameChops (Route 113, Azalea Town, Ecruteak City&#10;&#10;Follow me!&#10;Website: https://vcubingx.com&#10;Twitter: https://twitter.com/vcubingx&#10;Github: https://github.com/vivek3141&#10;Instagram: https://instagram.com/vcubingx&#10;Patreon: https://patreon.com/vcubingx&#10;&#10;What does a Neural Network *actually* do? Visualizing Deep Learning, Chapter 2&#10;&#10;0:00 Intro&#10;0:18 Recap of Part 1&#10;1:57 Introducing the dataset&#10;2:52 Structure of the Neural Network we’ll be using&#10;3:34 What is softmax?&#10;5:52 Input space decision boundaries&#10;6:24 Modifying the Neural Network to visualize what it’s doing&#10;7:36 Out-of-domain boundaries&#10;8:46 sin(x) as an activation function&#10;9:30 Neuron planes&#10;11:57 Softmax surfaces&#10;13:20 MNIST Transformation&#10;13:42 Outro" id="381" name="Google Shape;381;p69" title="Why are neural networks so effective?">
            <a:hlinkClick r:id="rId3"/>
          </p:cNvPr>
          <p:cNvPicPr preferRelativeResize="0"/>
          <p:nvPr/>
        </p:nvPicPr>
        <p:blipFill>
          <a:blip r:embed="rId4">
            <a:alphaModFix/>
          </a:blip>
          <a:stretch>
            <a:fillRect/>
          </a:stretch>
        </p:blipFill>
        <p:spPr>
          <a:xfrm>
            <a:off x="1539175" y="1017725"/>
            <a:ext cx="5440267" cy="408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Other activation functions: ReLU = max(0,x)</a:t>
            </a:r>
            <a:endParaRPr>
              <a:solidFill>
                <a:schemeClr val="lt1"/>
              </a:solidFill>
            </a:endParaRPr>
          </a:p>
        </p:txBody>
      </p:sp>
      <p:pic>
        <p:nvPicPr>
          <p:cNvPr id="387" name="Google Shape;387;p70"/>
          <p:cNvPicPr preferRelativeResize="0"/>
          <p:nvPr/>
        </p:nvPicPr>
        <p:blipFill>
          <a:blip r:embed="rId3">
            <a:alphaModFix/>
          </a:blip>
          <a:stretch>
            <a:fillRect/>
          </a:stretch>
        </p:blipFill>
        <p:spPr>
          <a:xfrm>
            <a:off x="2295525" y="1161200"/>
            <a:ext cx="5094634"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82829"/>
                </a:solidFill>
              </a:rPr>
              <a:t>In simple words:</a:t>
            </a:r>
            <a:endParaRPr>
              <a:solidFill>
                <a:srgbClr val="282829"/>
              </a:solidFill>
            </a:endParaRPr>
          </a:p>
        </p:txBody>
      </p:sp>
      <p:sp>
        <p:nvSpPr>
          <p:cNvPr id="393" name="Google Shape;393;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82829"/>
              </a:buClr>
              <a:buSzPts val="1800"/>
              <a:buChar char="●"/>
            </a:pPr>
            <a:r>
              <a:rPr lang="en">
                <a:solidFill>
                  <a:srgbClr val="282829"/>
                </a:solidFill>
              </a:rPr>
              <a:t>Neural networks rotate (apply linear transformations) and twist (non-linear transformations) the input space, so that the data points become linearly separable</a:t>
            </a:r>
            <a:endParaRPr>
              <a:solidFill>
                <a:srgbClr val="282829"/>
              </a:solidFill>
            </a:endParaRPr>
          </a:p>
          <a:p>
            <a:pPr indent="-342900" lvl="0" marL="457200" rtl="0" algn="l">
              <a:spcBef>
                <a:spcPts val="0"/>
              </a:spcBef>
              <a:spcAft>
                <a:spcPts val="0"/>
              </a:spcAft>
              <a:buClr>
                <a:srgbClr val="282829"/>
              </a:buClr>
              <a:buSzPts val="1800"/>
              <a:buChar char="●"/>
            </a:pPr>
            <a:r>
              <a:rPr lang="en">
                <a:solidFill>
                  <a:srgbClr val="282829"/>
                </a:solidFill>
              </a:rPr>
              <a:t>Then the problem of training neural networks becomes how to find the most optimal weights (matrices).</a:t>
            </a:r>
            <a:endParaRPr>
              <a:solidFill>
                <a:srgbClr val="28282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 high dimensions, local minima does not seem to be a problem</a:t>
            </a:r>
            <a:endParaRPr>
              <a:solidFill>
                <a:schemeClr val="lt1"/>
              </a:solidFill>
            </a:endParaRPr>
          </a:p>
        </p:txBody>
      </p:sp>
      <p:sp>
        <p:nvSpPr>
          <p:cNvPr id="399" name="Google Shape;399;p72"/>
          <p:cNvSpPr txBox="1"/>
          <p:nvPr>
            <p:ph idx="1" type="body"/>
          </p:nvPr>
        </p:nvSpPr>
        <p:spPr>
          <a:xfrm>
            <a:off x="311700" y="1380525"/>
            <a:ext cx="8520600" cy="3133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solidFill>
                <a:schemeClr val="lt1"/>
              </a:solidFill>
            </a:endParaRPr>
          </a:p>
        </p:txBody>
      </p:sp>
      <p:pic>
        <p:nvPicPr>
          <p:cNvPr id="400" name="Google Shape;400;p72"/>
          <p:cNvPicPr preferRelativeResize="0"/>
          <p:nvPr/>
        </p:nvPicPr>
        <p:blipFill>
          <a:blip r:embed="rId3">
            <a:alphaModFix/>
          </a:blip>
          <a:stretch>
            <a:fillRect/>
          </a:stretch>
        </p:blipFill>
        <p:spPr>
          <a:xfrm>
            <a:off x="867975" y="1649613"/>
            <a:ext cx="7086600" cy="279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How do we find the gradients?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4"/>
          <p:cNvSpPr txBox="1"/>
          <p:nvPr>
            <p:ph idx="1" type="body"/>
          </p:nvPr>
        </p:nvSpPr>
        <p:spPr>
          <a:xfrm>
            <a:off x="311700" y="1353750"/>
            <a:ext cx="8520600" cy="3215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82829"/>
              </a:buClr>
              <a:buSzPts val="1800"/>
              <a:buChar char="●"/>
            </a:pPr>
            <a:r>
              <a:rPr lang="en">
                <a:solidFill>
                  <a:srgbClr val="282829"/>
                </a:solidFill>
              </a:rPr>
              <a:t>Neural networks can have multiple layers with thousands and even millions of parameters</a:t>
            </a:r>
            <a:endParaRPr>
              <a:solidFill>
                <a:srgbClr val="282829"/>
              </a:solidFill>
            </a:endParaRPr>
          </a:p>
          <a:p>
            <a:pPr indent="-342900" lvl="0" marL="457200" rtl="0" algn="l">
              <a:lnSpc>
                <a:spcPct val="150000"/>
              </a:lnSpc>
              <a:spcBef>
                <a:spcPts val="0"/>
              </a:spcBef>
              <a:spcAft>
                <a:spcPts val="0"/>
              </a:spcAft>
              <a:buClr>
                <a:srgbClr val="282829"/>
              </a:buClr>
              <a:buSzPts val="1800"/>
              <a:buChar char="●"/>
            </a:pPr>
            <a:r>
              <a:rPr lang="en">
                <a:solidFill>
                  <a:srgbClr val="282829"/>
                </a:solidFill>
              </a:rPr>
              <a:t>Problem: How do we compute the partial derivative of each weight w.r.t. </a:t>
            </a:r>
            <a:r>
              <a:rPr lang="en">
                <a:solidFill>
                  <a:srgbClr val="282829"/>
                </a:solidFill>
              </a:rPr>
              <a:t>t</a:t>
            </a:r>
            <a:r>
              <a:rPr lang="en">
                <a:solidFill>
                  <a:srgbClr val="282829"/>
                </a:solidFill>
              </a:rPr>
              <a:t>he loss function?</a:t>
            </a:r>
            <a:endParaRPr>
              <a:solidFill>
                <a:srgbClr val="282829"/>
              </a:solidFill>
            </a:endParaRPr>
          </a:p>
          <a:p>
            <a:pPr indent="-342900" lvl="0" marL="457200" rtl="0" algn="l">
              <a:lnSpc>
                <a:spcPct val="150000"/>
              </a:lnSpc>
              <a:spcBef>
                <a:spcPts val="0"/>
              </a:spcBef>
              <a:spcAft>
                <a:spcPts val="0"/>
              </a:spcAft>
              <a:buClr>
                <a:srgbClr val="282829"/>
              </a:buClr>
              <a:buSzPts val="1800"/>
              <a:buChar char="●"/>
            </a:pPr>
            <a:r>
              <a:rPr lang="en">
                <a:solidFill>
                  <a:srgbClr val="282829"/>
                </a:solidFill>
              </a:rPr>
              <a:t>Idea: </a:t>
            </a:r>
            <a:r>
              <a:rPr b="1" lang="en">
                <a:solidFill>
                  <a:srgbClr val="282829"/>
                </a:solidFill>
              </a:rPr>
              <a:t>Backpropagation </a:t>
            </a:r>
            <a:r>
              <a:rPr lang="en">
                <a:solidFill>
                  <a:srgbClr val="282829"/>
                </a:solidFill>
              </a:rPr>
              <a:t>(a.k.a. chain rule)</a:t>
            </a:r>
            <a:endParaRPr>
              <a:solidFill>
                <a:srgbClr val="28282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Backpropagation</a:t>
            </a:r>
            <a:endParaRPr>
              <a:solidFill>
                <a:schemeClr val="lt1"/>
              </a:solidFill>
            </a:endParaRPr>
          </a:p>
        </p:txBody>
      </p:sp>
      <p:sp>
        <p:nvSpPr>
          <p:cNvPr id="416" name="Google Shape;416;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82829"/>
              </a:buClr>
              <a:buSzPts val="1800"/>
              <a:buChar char="●"/>
            </a:pPr>
            <a:r>
              <a:rPr lang="en">
                <a:solidFill>
                  <a:srgbClr val="282829"/>
                </a:solidFill>
              </a:rPr>
              <a:t>Note: Backpropagation is NOT an optimization algorithm. NNs are trained (optimized) by </a:t>
            </a:r>
            <a:r>
              <a:rPr b="1" lang="en">
                <a:solidFill>
                  <a:srgbClr val="282829"/>
                </a:solidFill>
              </a:rPr>
              <a:t>Gradient descent</a:t>
            </a:r>
            <a:r>
              <a:rPr lang="en">
                <a:solidFill>
                  <a:srgbClr val="282829"/>
                </a:solidFill>
              </a:rPr>
              <a:t>, which uses the gradients computed by Backprop. </a:t>
            </a:r>
            <a:endParaRPr>
              <a:solidFill>
                <a:srgbClr val="282829"/>
              </a:solidFill>
            </a:endParaRPr>
          </a:p>
          <a:p>
            <a:pPr indent="-342900" lvl="0" marL="457200" rtl="0" algn="l">
              <a:lnSpc>
                <a:spcPct val="150000"/>
              </a:lnSpc>
              <a:spcBef>
                <a:spcPts val="0"/>
              </a:spcBef>
              <a:spcAft>
                <a:spcPts val="0"/>
              </a:spcAft>
              <a:buClr>
                <a:srgbClr val="282829"/>
              </a:buClr>
              <a:buSzPts val="1800"/>
              <a:buChar char="●"/>
            </a:pPr>
            <a:r>
              <a:rPr lang="en">
                <a:solidFill>
                  <a:srgbClr val="282829"/>
                </a:solidFill>
              </a:rPr>
              <a:t>Recap - chain rule: </a:t>
            </a:r>
            <a:r>
              <a:rPr lang="en">
                <a:solidFill>
                  <a:srgbClr val="282829"/>
                </a:solidFill>
              </a:rPr>
              <a:t>h</a:t>
            </a:r>
            <a:r>
              <a:rPr lang="en">
                <a:solidFill>
                  <a:srgbClr val="282829"/>
                </a:solidFill>
              </a:rPr>
              <a:t>(x) = </a:t>
            </a:r>
            <a:r>
              <a:rPr lang="en">
                <a:solidFill>
                  <a:srgbClr val="282829"/>
                </a:solidFill>
              </a:rPr>
              <a:t>f</a:t>
            </a:r>
            <a:r>
              <a:rPr lang="en">
                <a:solidFill>
                  <a:srgbClr val="282829"/>
                </a:solidFill>
              </a:rPr>
              <a:t>(</a:t>
            </a:r>
            <a:r>
              <a:rPr lang="en">
                <a:solidFill>
                  <a:srgbClr val="282829"/>
                </a:solidFill>
              </a:rPr>
              <a:t>g</a:t>
            </a:r>
            <a:r>
              <a:rPr lang="en">
                <a:solidFill>
                  <a:srgbClr val="282829"/>
                </a:solidFill>
              </a:rPr>
              <a:t>(x)). Then </a:t>
            </a:r>
            <a:r>
              <a:rPr lang="en">
                <a:solidFill>
                  <a:srgbClr val="282829"/>
                </a:solidFill>
              </a:rPr>
              <a:t>h</a:t>
            </a:r>
            <a:r>
              <a:rPr lang="en">
                <a:solidFill>
                  <a:srgbClr val="282829"/>
                </a:solidFill>
              </a:rPr>
              <a:t>’(x) = </a:t>
            </a:r>
            <a:r>
              <a:rPr lang="en">
                <a:solidFill>
                  <a:srgbClr val="282829"/>
                </a:solidFill>
              </a:rPr>
              <a:t>f</a:t>
            </a:r>
            <a:r>
              <a:rPr lang="en">
                <a:solidFill>
                  <a:srgbClr val="282829"/>
                </a:solidFill>
              </a:rPr>
              <a:t>’(g(x)).g’(x)</a:t>
            </a:r>
            <a:endParaRPr>
              <a:solidFill>
                <a:srgbClr val="282829"/>
              </a:solidFill>
            </a:endParaRPr>
          </a:p>
          <a:p>
            <a:pPr indent="0" lvl="0" marL="457200" rtl="0" algn="l">
              <a:lnSpc>
                <a:spcPct val="150000"/>
              </a:lnSpc>
              <a:spcBef>
                <a:spcPts val="1200"/>
              </a:spcBef>
              <a:spcAft>
                <a:spcPts val="0"/>
              </a:spcAft>
              <a:buNone/>
            </a:pPr>
            <a:r>
              <a:t/>
            </a:r>
            <a:endParaRPr>
              <a:solidFill>
                <a:srgbClr val="282829"/>
              </a:solidFill>
            </a:endParaRPr>
          </a:p>
          <a:p>
            <a:pPr indent="-342900" lvl="0" marL="457200" rtl="0" algn="l">
              <a:lnSpc>
                <a:spcPct val="150000"/>
              </a:lnSpc>
              <a:spcBef>
                <a:spcPts val="1200"/>
              </a:spcBef>
              <a:spcAft>
                <a:spcPts val="0"/>
              </a:spcAft>
              <a:buClr>
                <a:srgbClr val="282829"/>
              </a:buClr>
              <a:buSzPts val="1800"/>
              <a:buChar char="●"/>
            </a:pPr>
            <a:r>
              <a:rPr lang="en">
                <a:solidFill>
                  <a:srgbClr val="282829"/>
                </a:solidFill>
              </a:rPr>
              <a:t>More convenient notation: </a:t>
            </a:r>
            <a:endParaRPr>
              <a:solidFill>
                <a:srgbClr val="282829"/>
              </a:solidFill>
            </a:endParaRPr>
          </a:p>
        </p:txBody>
      </p:sp>
      <p:pic>
        <p:nvPicPr>
          <p:cNvPr id="417" name="Google Shape;417;p75"/>
          <p:cNvPicPr preferRelativeResize="0"/>
          <p:nvPr/>
        </p:nvPicPr>
        <p:blipFill>
          <a:blip r:embed="rId3">
            <a:alphaModFix/>
          </a:blip>
          <a:stretch>
            <a:fillRect/>
          </a:stretch>
        </p:blipFill>
        <p:spPr>
          <a:xfrm>
            <a:off x="3931450" y="3497900"/>
            <a:ext cx="1620450" cy="65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6"/>
          <p:cNvSpPr txBox="1"/>
          <p:nvPr>
            <p:ph type="ctrTitle"/>
          </p:nvPr>
        </p:nvSpPr>
        <p:spPr>
          <a:xfrm>
            <a:off x="1748945" y="1745022"/>
            <a:ext cx="5991000" cy="1082400"/>
          </a:xfrm>
          <a:prstGeom prst="rect">
            <a:avLst/>
          </a:prstGeom>
          <a:noFill/>
          <a:ln>
            <a:noFill/>
          </a:ln>
        </p:spPr>
        <p:txBody>
          <a:bodyPr anchorCtr="0" anchor="b" bIns="29450" lIns="58925" spcFirstLastPara="1" rIns="58925" wrap="square" tIns="29450">
            <a:normAutofit/>
          </a:bodyPr>
          <a:lstStyle/>
          <a:p>
            <a:pPr indent="0" lvl="0" marL="0" rtl="0" algn="ctr">
              <a:spcBef>
                <a:spcPts val="0"/>
              </a:spcBef>
              <a:spcAft>
                <a:spcPts val="0"/>
              </a:spcAft>
              <a:buClr>
                <a:schemeClr val="dk1"/>
              </a:buClr>
              <a:buSzPts val="1100"/>
              <a:buFont typeface="Arial"/>
              <a:buNone/>
            </a:pPr>
            <a:r>
              <a:rPr lang="en" sz="3600"/>
              <a:t>Bias-variance tradeoff</a:t>
            </a:r>
            <a:endParaRPr/>
          </a:p>
        </p:txBody>
      </p:sp>
      <p:pic>
        <p:nvPicPr>
          <p:cNvPr descr="https://griffsgraphs.files.wordpress.com/2012/07/facebook-network.png" id="423" name="Google Shape;423;p76"/>
          <p:cNvPicPr preferRelativeResize="0"/>
          <p:nvPr/>
        </p:nvPicPr>
        <p:blipFill rotWithShape="1">
          <a:blip r:embed="rId3">
            <a:alphaModFix/>
          </a:blip>
          <a:srcRect b="0" l="0" r="0" t="0"/>
          <a:stretch/>
        </p:blipFill>
        <p:spPr>
          <a:xfrm>
            <a:off x="67642" y="0"/>
            <a:ext cx="2027597" cy="20275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Error due to bias</a:t>
            </a:r>
            <a:endParaRPr sz="2500">
              <a:solidFill>
                <a:schemeClr val="lt1"/>
              </a:solidFill>
            </a:endParaRPr>
          </a:p>
        </p:txBody>
      </p:sp>
      <p:sp>
        <p:nvSpPr>
          <p:cNvPr id="429" name="Google Shape;42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Bias is the difference between the average prediction of the model and the true value.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bias measure how far from the true values are our predictions.</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High bias</a:t>
            </a:r>
            <a:r>
              <a:rPr lang="en">
                <a:solidFill>
                  <a:schemeClr val="lt1"/>
                </a:solidFill>
              </a:rPr>
              <a:t> leads to </a:t>
            </a:r>
            <a:r>
              <a:rPr b="1" lang="en">
                <a:solidFill>
                  <a:schemeClr val="lt1"/>
                </a:solidFill>
              </a:rPr>
              <a:t>underfitting.</a:t>
            </a:r>
            <a:endParaRPr b="1">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Error due to variance</a:t>
            </a:r>
            <a:endParaRPr sz="2500">
              <a:solidFill>
                <a:schemeClr val="lt1"/>
              </a:solidFill>
            </a:endParaRPr>
          </a:p>
        </p:txBody>
      </p:sp>
      <p:sp>
        <p:nvSpPr>
          <p:cNvPr id="435" name="Google Shape;435;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variance measures how we would expect the predictions we compute from data to vary as we resample the dataset. (think of retraining the model on new data generated from the same underlying distribution)</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High variance</a:t>
            </a:r>
            <a:r>
              <a:rPr lang="en">
                <a:solidFill>
                  <a:schemeClr val="lt1"/>
                </a:solidFill>
              </a:rPr>
              <a:t> leads to </a:t>
            </a:r>
            <a:r>
              <a:rPr b="1" lang="en">
                <a:solidFill>
                  <a:schemeClr val="lt1"/>
                </a:solidFill>
              </a:rPr>
              <a:t>overfitting</a:t>
            </a:r>
            <a:r>
              <a:rPr lang="en">
                <a:solidFill>
                  <a:schemeClr val="lt1"/>
                </a:solidFill>
              </a:rPr>
              <a:t>.</a:t>
            </a:r>
            <a:endParaRPr>
              <a:solidFill>
                <a:schemeClr val="lt1"/>
              </a:solidFill>
            </a:endParaRPr>
          </a:p>
        </p:txBody>
      </p:sp>
      <p:pic>
        <p:nvPicPr>
          <p:cNvPr id="436" name="Google Shape;436;p78"/>
          <p:cNvPicPr preferRelativeResize="0"/>
          <p:nvPr/>
        </p:nvPicPr>
        <p:blipFill>
          <a:blip r:embed="rId3">
            <a:alphaModFix/>
          </a:blip>
          <a:stretch>
            <a:fillRect/>
          </a:stretch>
        </p:blipFill>
        <p:spPr>
          <a:xfrm>
            <a:off x="5298975" y="2181850"/>
            <a:ext cx="3245176" cy="290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How do we find the most optimal weights?</a:t>
            </a:r>
            <a:endParaRPr>
              <a:solidFill>
                <a:schemeClr val="lt1"/>
              </a:solidFill>
            </a:endParaRPr>
          </a:p>
        </p:txBody>
      </p:sp>
      <p:sp>
        <p:nvSpPr>
          <p:cNvPr id="267" name="Google Shape;267;p52"/>
          <p:cNvSpPr txBox="1"/>
          <p:nvPr/>
        </p:nvSpPr>
        <p:spPr>
          <a:xfrm>
            <a:off x="1820625" y="3792000"/>
            <a:ext cx="4867200" cy="753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A nice demo</a:t>
            </a:r>
            <a:endParaRPr sz="18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Bias-variance tradeoff</a:t>
            </a:r>
            <a:endParaRPr sz="2500">
              <a:solidFill>
                <a:schemeClr val="lt1"/>
              </a:solidFill>
            </a:endParaRPr>
          </a:p>
        </p:txBody>
      </p:sp>
      <p:sp>
        <p:nvSpPr>
          <p:cNvPr id="442" name="Google Shape;442;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 machine learning model needs to to be able to:</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Minimize the training error (underfit)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Minimize the gap between the train and test error (overfit)</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443" name="Google Shape;443;p79"/>
          <p:cNvPicPr preferRelativeResize="0"/>
          <p:nvPr/>
        </p:nvPicPr>
        <p:blipFill>
          <a:blip r:embed="rId3">
            <a:alphaModFix/>
          </a:blip>
          <a:stretch>
            <a:fillRect/>
          </a:stretch>
        </p:blipFill>
        <p:spPr>
          <a:xfrm>
            <a:off x="4250400" y="2065300"/>
            <a:ext cx="4581900" cy="2882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Regularization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L1 regularization</a:t>
            </a:r>
            <a:endParaRPr sz="2500">
              <a:solidFill>
                <a:schemeClr val="lt1"/>
              </a:solidFill>
            </a:endParaRPr>
          </a:p>
        </p:txBody>
      </p:sp>
      <p:sp>
        <p:nvSpPr>
          <p:cNvPr id="454" name="Google Shape;454;p81"/>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In linear regression, we can add regularization by modifying the training loss to include </a:t>
            </a:r>
            <a:r>
              <a:rPr b="1" lang="en">
                <a:solidFill>
                  <a:schemeClr val="lt1"/>
                </a:solidFill>
              </a:rPr>
              <a:t>weight decay</a:t>
            </a:r>
            <a:r>
              <a:rPr lang="en">
                <a:solidFill>
                  <a:schemeClr val="lt1"/>
                </a:solidFill>
              </a:rPr>
              <a:t>.</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Lasso </a:t>
            </a:r>
            <a:r>
              <a:rPr lang="en">
                <a:solidFill>
                  <a:schemeClr val="lt1"/>
                </a:solidFill>
              </a:rPr>
              <a:t>regression - adds the L1 norm of the weights to the training loss function</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b="1" lang="en">
                <a:solidFill>
                  <a:schemeClr val="lt1"/>
                </a:solidFill>
              </a:rPr>
              <a:t>L1 regularization</a:t>
            </a:r>
            <a:r>
              <a:rPr lang="en">
                <a:solidFill>
                  <a:schemeClr val="lt1"/>
                </a:solidFill>
              </a:rPr>
              <a:t> punishes weights equally, hence it can be used as feature selection technique </a:t>
            </a:r>
            <a:endParaRPr>
              <a:solidFill>
                <a:schemeClr val="lt1"/>
              </a:solidFill>
            </a:endParaRPr>
          </a:p>
        </p:txBody>
      </p:sp>
      <p:pic>
        <p:nvPicPr>
          <p:cNvPr id="455" name="Google Shape;455;p81"/>
          <p:cNvPicPr preferRelativeResize="0"/>
          <p:nvPr/>
        </p:nvPicPr>
        <p:blipFill>
          <a:blip r:embed="rId3">
            <a:alphaModFix/>
          </a:blip>
          <a:stretch>
            <a:fillRect/>
          </a:stretch>
        </p:blipFill>
        <p:spPr>
          <a:xfrm>
            <a:off x="2653919" y="2184669"/>
            <a:ext cx="4226976" cy="930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L2 regularization</a:t>
            </a:r>
            <a:endParaRPr sz="2500">
              <a:solidFill>
                <a:schemeClr val="lt1"/>
              </a:solidFill>
            </a:endParaRPr>
          </a:p>
        </p:txBody>
      </p:sp>
      <p:sp>
        <p:nvSpPr>
          <p:cNvPr id="461" name="Google Shape;46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b="1" lang="en">
                <a:solidFill>
                  <a:schemeClr val="lt1"/>
                </a:solidFill>
              </a:rPr>
              <a:t>Ridge </a:t>
            </a:r>
            <a:r>
              <a:rPr lang="en">
                <a:solidFill>
                  <a:schemeClr val="lt1"/>
                </a:solidFill>
              </a:rPr>
              <a:t>regression - adds the L2 norm of the weights to the training loss function</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b="1" lang="en">
                <a:solidFill>
                  <a:schemeClr val="lt1"/>
                </a:solidFill>
              </a:rPr>
              <a:t>L2 regularization</a:t>
            </a:r>
            <a:r>
              <a:rPr lang="en">
                <a:solidFill>
                  <a:schemeClr val="lt1"/>
                </a:solidFill>
              </a:rPr>
              <a:t> punishes big weights more. It pushes them towards 0, but doesn’t care to make them 0 (in contrast from L1)</a:t>
            </a:r>
            <a:endParaRPr>
              <a:solidFill>
                <a:schemeClr val="lt1"/>
              </a:solidFill>
            </a:endParaRPr>
          </a:p>
        </p:txBody>
      </p:sp>
      <p:pic>
        <p:nvPicPr>
          <p:cNvPr id="462" name="Google Shape;462;p82"/>
          <p:cNvPicPr preferRelativeResize="0"/>
          <p:nvPr/>
        </p:nvPicPr>
        <p:blipFill>
          <a:blip r:embed="rId3">
            <a:alphaModFix/>
          </a:blip>
          <a:stretch>
            <a:fillRect/>
          </a:stretch>
        </p:blipFill>
        <p:spPr>
          <a:xfrm>
            <a:off x="2367898" y="2143600"/>
            <a:ext cx="4513026" cy="695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Dropout - torch.nn.Dropout(p=0.5)</a:t>
            </a:r>
            <a:endParaRPr sz="2500">
              <a:solidFill>
                <a:schemeClr val="lt1"/>
              </a:solidFill>
            </a:endParaRPr>
          </a:p>
        </p:txBody>
      </p:sp>
      <p:sp>
        <p:nvSpPr>
          <p:cNvPr id="468" name="Google Shape;46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Randomly selects a subset of nodes and sets their output to 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 different subset of units is selected on each example/batch</a:t>
            </a:r>
            <a:endParaRPr>
              <a:solidFill>
                <a:schemeClr val="lt1"/>
              </a:solidFill>
            </a:endParaRPr>
          </a:p>
        </p:txBody>
      </p:sp>
      <p:pic>
        <p:nvPicPr>
          <p:cNvPr id="469" name="Google Shape;469;p83"/>
          <p:cNvPicPr preferRelativeResize="0"/>
          <p:nvPr/>
        </p:nvPicPr>
        <p:blipFill>
          <a:blip r:embed="rId3">
            <a:alphaModFix/>
          </a:blip>
          <a:stretch>
            <a:fillRect/>
          </a:stretch>
        </p:blipFill>
        <p:spPr>
          <a:xfrm>
            <a:off x="4733425" y="2400072"/>
            <a:ext cx="4098876" cy="2300975"/>
          </a:xfrm>
          <a:prstGeom prst="rect">
            <a:avLst/>
          </a:prstGeom>
          <a:noFill/>
          <a:ln>
            <a:noFill/>
          </a:ln>
        </p:spPr>
      </p:pic>
      <p:sp>
        <p:nvSpPr>
          <p:cNvPr id="470" name="Google Shape;470;p83"/>
          <p:cNvSpPr txBox="1"/>
          <p:nvPr/>
        </p:nvSpPr>
        <p:spPr>
          <a:xfrm>
            <a:off x="92200" y="4743300"/>
            <a:ext cx="59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http://www.cs.toronto.edu/~hinton/absps/dropout.pdf</a:t>
            </a:r>
            <a:r>
              <a:rPr lang="en"/>
              <a:t> Hinton et 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chemeClr val="lt1"/>
                </a:solidFill>
              </a:rPr>
              <a:t>Dropconnect</a:t>
            </a:r>
            <a:endParaRPr sz="2500">
              <a:solidFill>
                <a:schemeClr val="lt1"/>
              </a:solidFill>
            </a:endParaRPr>
          </a:p>
        </p:txBody>
      </p:sp>
      <p:sp>
        <p:nvSpPr>
          <p:cNvPr id="476" name="Google Shape;476;p84"/>
          <p:cNvSpPr txBox="1"/>
          <p:nvPr>
            <p:ph idx="1" type="body"/>
          </p:nvPr>
        </p:nvSpPr>
        <p:spPr>
          <a:xfrm>
            <a:off x="311700" y="10982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Randomly sets subset of weights to be 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 neuron can stay partially active, in contrast to Dropout</a:t>
            </a:r>
            <a:endParaRPr>
              <a:solidFill>
                <a:schemeClr val="lt1"/>
              </a:solidFill>
            </a:endParaRPr>
          </a:p>
        </p:txBody>
      </p:sp>
      <p:pic>
        <p:nvPicPr>
          <p:cNvPr id="477" name="Google Shape;477;p84"/>
          <p:cNvPicPr preferRelativeResize="0"/>
          <p:nvPr/>
        </p:nvPicPr>
        <p:blipFill>
          <a:blip r:embed="rId3">
            <a:alphaModFix/>
          </a:blip>
          <a:stretch>
            <a:fillRect/>
          </a:stretch>
        </p:blipFill>
        <p:spPr>
          <a:xfrm>
            <a:off x="4436375" y="2148548"/>
            <a:ext cx="4395925" cy="275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53"/>
          <p:cNvPicPr preferRelativeResize="0"/>
          <p:nvPr/>
        </p:nvPicPr>
        <p:blipFill>
          <a:blip r:embed="rId3">
            <a:alphaModFix/>
          </a:blip>
          <a:stretch>
            <a:fillRect/>
          </a:stretch>
        </p:blipFill>
        <p:spPr>
          <a:xfrm>
            <a:off x="1482925" y="323850"/>
            <a:ext cx="6715125" cy="449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Gradient based optimization</a:t>
            </a:r>
            <a:endParaRPr>
              <a:solidFill>
                <a:schemeClr val="lt1"/>
              </a:solidFill>
            </a:endParaRPr>
          </a:p>
        </p:txBody>
      </p:sp>
      <p:sp>
        <p:nvSpPr>
          <p:cNvPr id="278" name="Google Shape;27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Most deep learning algorithms involve some sort of optimization.</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The function </a:t>
            </a:r>
            <a:r>
              <a:rPr i="1" lang="en">
                <a:solidFill>
                  <a:schemeClr val="lt1"/>
                </a:solidFill>
              </a:rPr>
              <a:t>f(x)</a:t>
            </a:r>
            <a:r>
              <a:rPr lang="en">
                <a:solidFill>
                  <a:schemeClr val="lt1"/>
                </a:solidFill>
              </a:rPr>
              <a:t> that we want to minimize or maximize is called </a:t>
            </a:r>
            <a:r>
              <a:rPr b="1" lang="en">
                <a:solidFill>
                  <a:schemeClr val="lt1"/>
                </a:solidFill>
              </a:rPr>
              <a:t>objective function</a:t>
            </a:r>
            <a:endParaRPr b="1">
              <a:solidFill>
                <a:schemeClr val="lt1"/>
              </a:solidFill>
            </a:endParaRPr>
          </a:p>
          <a:p>
            <a:pPr indent="0" lvl="0" marL="0" rtl="0" algn="l">
              <a:spcBef>
                <a:spcPts val="1200"/>
              </a:spcBef>
              <a:spcAft>
                <a:spcPts val="0"/>
              </a:spcAft>
              <a:buNone/>
            </a:pPr>
            <a:r>
              <a:t/>
            </a:r>
            <a:endParaRPr b="1">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In the case when we minimize it, we also call it </a:t>
            </a:r>
            <a:r>
              <a:rPr b="1" lang="en">
                <a:solidFill>
                  <a:schemeClr val="lt1"/>
                </a:solidFill>
              </a:rPr>
              <a:t>loss function</a:t>
            </a:r>
            <a:r>
              <a:rPr lang="en">
                <a:solidFill>
                  <a:schemeClr val="lt1"/>
                </a:solidFill>
              </a:rPr>
              <a:t> or </a:t>
            </a:r>
            <a:r>
              <a:rPr b="1" lang="en">
                <a:solidFill>
                  <a:schemeClr val="lt1"/>
                </a:solidFill>
              </a:rPr>
              <a:t>cost function.</a:t>
            </a:r>
            <a:endParaRPr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Gradient based optimization</a:t>
            </a:r>
            <a:endParaRPr>
              <a:solidFill>
                <a:schemeClr val="lt1"/>
              </a:solidFill>
            </a:endParaRPr>
          </a:p>
        </p:txBody>
      </p:sp>
      <p:sp>
        <p:nvSpPr>
          <p:cNvPr id="284" name="Google Shape;284;p55"/>
          <p:cNvSpPr txBox="1"/>
          <p:nvPr>
            <p:ph idx="1" type="body"/>
          </p:nvPr>
        </p:nvSpPr>
        <p:spPr>
          <a:xfrm>
            <a:off x="311700" y="1097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derivative f’(x) </a:t>
            </a:r>
            <a:r>
              <a:rPr lang="en">
                <a:solidFill>
                  <a:schemeClr val="lt1"/>
                </a:solidFill>
              </a:rPr>
              <a:t>gives us the slope</a:t>
            </a:r>
            <a:r>
              <a:rPr lang="en">
                <a:solidFill>
                  <a:schemeClr val="lt1"/>
                </a:solidFill>
              </a:rPr>
              <a:t> of a function f(x) in the point x.</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Therefore, it shows us how to scale a small change in the input, </a:t>
            </a:r>
            <a:r>
              <a:rPr lang="en">
                <a:solidFill>
                  <a:schemeClr val="lt1"/>
                </a:solidFill>
              </a:rPr>
              <a:t>in order to obtain the corresponding change in the output f(x + 𝝐) ≈ f(x) + f’𝝐(x)</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For functions with multiple inputs, we must make use of the concept of </a:t>
            </a:r>
            <a:r>
              <a:rPr b="1" lang="en">
                <a:solidFill>
                  <a:schemeClr val="lt1"/>
                </a:solidFill>
              </a:rPr>
              <a:t>partial derivatives</a:t>
            </a:r>
            <a:r>
              <a:rPr lang="en">
                <a:solidFill>
                  <a:schemeClr val="lt1"/>
                </a:solidFill>
              </a:rPr>
              <a:t>. ∂/∂x</a:t>
            </a:r>
            <a:r>
              <a:rPr baseline="-25000" lang="en">
                <a:solidFill>
                  <a:schemeClr val="lt1"/>
                </a:solidFill>
              </a:rPr>
              <a:t>i</a:t>
            </a:r>
            <a:r>
              <a:rPr lang="en">
                <a:solidFill>
                  <a:schemeClr val="lt1"/>
                </a:solidFill>
              </a:rPr>
              <a:t> f(x) measures how </a:t>
            </a:r>
            <a:r>
              <a:rPr i="1" lang="en">
                <a:solidFill>
                  <a:schemeClr val="lt1"/>
                </a:solidFill>
              </a:rPr>
              <a:t>f</a:t>
            </a:r>
            <a:r>
              <a:rPr lang="en">
                <a:solidFill>
                  <a:schemeClr val="lt1"/>
                </a:solidFill>
              </a:rPr>
              <a:t> changes as only the variable x</a:t>
            </a:r>
            <a:r>
              <a:rPr baseline="-25000" lang="en">
                <a:solidFill>
                  <a:schemeClr val="lt1"/>
                </a:solidFill>
              </a:rPr>
              <a:t>i</a:t>
            </a:r>
            <a:r>
              <a:rPr lang="en">
                <a:solidFill>
                  <a:schemeClr val="lt1"/>
                </a:solidFill>
              </a:rPr>
              <a:t> increases at point x.</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Gradient based optimization</a:t>
            </a:r>
            <a:endParaRPr>
              <a:solidFill>
                <a:schemeClr val="lt1"/>
              </a:solidFill>
            </a:endParaRPr>
          </a:p>
        </p:txBody>
      </p:sp>
      <p:sp>
        <p:nvSpPr>
          <p:cNvPr id="290" name="Google Shape;290;p56"/>
          <p:cNvSpPr txBox="1"/>
          <p:nvPr>
            <p:ph idx="1" type="body"/>
          </p:nvPr>
        </p:nvSpPr>
        <p:spPr>
          <a:xfrm>
            <a:off x="311700" y="1097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a:t>
            </a:r>
            <a:r>
              <a:rPr b="1" lang="en">
                <a:solidFill>
                  <a:schemeClr val="lt1"/>
                </a:solidFill>
              </a:rPr>
              <a:t>gradient </a:t>
            </a:r>
            <a:r>
              <a:rPr lang="en">
                <a:solidFill>
                  <a:schemeClr val="lt1"/>
                </a:solidFill>
              </a:rPr>
              <a:t>generalizes the notion of derivative to the case where the derivative is with respect to a vector.</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The gradient of </a:t>
            </a:r>
            <a:r>
              <a:rPr i="1" lang="en">
                <a:solidFill>
                  <a:schemeClr val="lt1"/>
                </a:solidFill>
              </a:rPr>
              <a:t>f</a:t>
            </a:r>
            <a:r>
              <a:rPr lang="en">
                <a:solidFill>
                  <a:schemeClr val="lt1"/>
                </a:solidFill>
              </a:rPr>
              <a:t> is the vector containing all of the partial derivatives, denoted ∇xf (x).</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Gradient based optimization</a:t>
            </a:r>
            <a:endParaRPr>
              <a:solidFill>
                <a:schemeClr val="lt1"/>
              </a:solidFill>
            </a:endParaRPr>
          </a:p>
        </p:txBody>
      </p:sp>
      <p:pic>
        <p:nvPicPr>
          <p:cNvPr id="296" name="Google Shape;296;p57"/>
          <p:cNvPicPr preferRelativeResize="0"/>
          <p:nvPr/>
        </p:nvPicPr>
        <p:blipFill>
          <a:blip r:embed="rId3">
            <a:alphaModFix/>
          </a:blip>
          <a:stretch>
            <a:fillRect/>
          </a:stretch>
        </p:blipFill>
        <p:spPr>
          <a:xfrm>
            <a:off x="3460775" y="1043788"/>
            <a:ext cx="5467350" cy="3657600"/>
          </a:xfrm>
          <a:prstGeom prst="rect">
            <a:avLst/>
          </a:prstGeom>
          <a:noFill/>
          <a:ln>
            <a:noFill/>
          </a:ln>
        </p:spPr>
      </p:pic>
      <p:sp>
        <p:nvSpPr>
          <p:cNvPr id="297" name="Google Shape;297;p57"/>
          <p:cNvSpPr txBox="1"/>
          <p:nvPr/>
        </p:nvSpPr>
        <p:spPr>
          <a:xfrm>
            <a:off x="894750" y="4727450"/>
            <a:ext cx="51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“Deep Learning” book from Ian Goodfellow</a:t>
            </a:r>
            <a:endParaRPr/>
          </a:p>
        </p:txBody>
      </p:sp>
      <p:pic>
        <p:nvPicPr>
          <p:cNvPr id="298" name="Google Shape;298;p57"/>
          <p:cNvPicPr preferRelativeResize="0"/>
          <p:nvPr/>
        </p:nvPicPr>
        <p:blipFill>
          <a:blip r:embed="rId4">
            <a:alphaModFix/>
          </a:blip>
          <a:stretch>
            <a:fillRect/>
          </a:stretch>
        </p:blipFill>
        <p:spPr>
          <a:xfrm>
            <a:off x="130000" y="1515075"/>
            <a:ext cx="3330775" cy="95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Gradient descent</a:t>
            </a:r>
            <a:endParaRPr>
              <a:solidFill>
                <a:schemeClr val="lt1"/>
              </a:solidFill>
            </a:endParaRPr>
          </a:p>
        </p:txBody>
      </p:sp>
      <p:sp>
        <p:nvSpPr>
          <p:cNvPr id="304" name="Google Shape;304;p58"/>
          <p:cNvSpPr txBox="1"/>
          <p:nvPr>
            <p:ph idx="1" type="body"/>
          </p:nvPr>
        </p:nvSpPr>
        <p:spPr>
          <a:xfrm>
            <a:off x="311700" y="1097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Update rule for the parameters of the function: </a:t>
            </a:r>
            <a:r>
              <a:rPr lang="en">
                <a:solidFill>
                  <a:schemeClr val="lt1"/>
                </a:solidFill>
              </a:rPr>
              <a:t>𝑥’ = 𝑥 - 𝝐▽x𝒇(𝒙)</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𝝐 - learning rate, positive scalar determining the size of the step made</a:t>
            </a:r>
            <a:endParaRPr>
              <a:solidFill>
                <a:schemeClr val="lt1"/>
              </a:solidFill>
            </a:endParaRPr>
          </a:p>
        </p:txBody>
      </p:sp>
      <p:pic>
        <p:nvPicPr>
          <p:cNvPr id="305" name="Google Shape;305;p58"/>
          <p:cNvPicPr preferRelativeResize="0"/>
          <p:nvPr/>
        </p:nvPicPr>
        <p:blipFill>
          <a:blip r:embed="rId3">
            <a:alphaModFix/>
          </a:blip>
          <a:stretch>
            <a:fillRect/>
          </a:stretch>
        </p:blipFill>
        <p:spPr>
          <a:xfrm>
            <a:off x="1898446" y="2202671"/>
            <a:ext cx="5907875" cy="2834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